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2" r:id="rId4"/>
    <p:sldId id="263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66" d="100"/>
          <a:sy n="66" d="100"/>
        </p:scale>
        <p:origin x="64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9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97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0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3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22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1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25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396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29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72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7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2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02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44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A2481B-5154-415F-B752-558547769AA3}" type="datetimeFigureOut">
              <a:rPr lang="cs-CZ" smtClean="0"/>
              <a:pPr/>
              <a:t>01.02.2016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07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Jitka Literová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kandidátka do Dozorčí rady </a:t>
            </a:r>
          </a:p>
          <a:p>
            <a:r>
              <a:rPr lang="cs-CZ" dirty="0" smtClean="0"/>
              <a:t>České komory fitness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9601198" cy="263260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od roku 2006 hlavní manažerka  Českého svazu aerobiku , fitness a tance FISAF.cz</a:t>
            </a:r>
          </a:p>
          <a:p>
            <a:r>
              <a:rPr lang="cs-CZ" dirty="0"/>
              <a:t>od roku </a:t>
            </a:r>
            <a:r>
              <a:rPr lang="cs-CZ" dirty="0" smtClean="0"/>
              <a:t>1981 </a:t>
            </a:r>
            <a:r>
              <a:rPr lang="cs-CZ" dirty="0"/>
              <a:t>vedoucí Sportklubu ČASPV Kladno </a:t>
            </a:r>
          </a:p>
          <a:p>
            <a:r>
              <a:rPr lang="cs-CZ" dirty="0"/>
              <a:t>trenérka sportovních tříd se zaměřením na aerobik při ZŠ Moskevská, Kladno</a:t>
            </a:r>
          </a:p>
          <a:p>
            <a:r>
              <a:rPr lang="cs-CZ" dirty="0"/>
              <a:t>1994-1998 hlavní účetní na ZŠ </a:t>
            </a:r>
            <a:r>
              <a:rPr lang="cs-CZ" dirty="0" err="1"/>
              <a:t>Amálská</a:t>
            </a:r>
            <a:r>
              <a:rPr lang="cs-CZ" dirty="0"/>
              <a:t>, Kladno </a:t>
            </a:r>
          </a:p>
          <a:p>
            <a:r>
              <a:rPr lang="cs-CZ" dirty="0"/>
              <a:t>1988 - Cvičitel aerobiku I. třídy</a:t>
            </a:r>
          </a:p>
          <a:p>
            <a:r>
              <a:rPr lang="cs-CZ" dirty="0"/>
              <a:t>1988 - Rozhodčí sportovního aerobiku 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Jitka Literová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Stručný životopis: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624990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Jitka Literová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Sestavování a realizace koncepce činnosti Českého svazu aerobiku, </a:t>
            </a:r>
            <a:r>
              <a:rPr lang="cs-CZ"/>
              <a:t>fitness </a:t>
            </a:r>
            <a:r>
              <a:rPr lang="cs-CZ" smtClean="0"/>
              <a:t>atance </a:t>
            </a:r>
            <a:r>
              <a:rPr lang="cs-CZ" dirty="0"/>
              <a:t>FISAF.cz</a:t>
            </a:r>
          </a:p>
          <a:p>
            <a:r>
              <a:rPr lang="cs-CZ" dirty="0"/>
              <a:t>Hospodaření a spravování majetku, legislativa, reprezentace a mezinárodní styky.</a:t>
            </a:r>
          </a:p>
          <a:p>
            <a:r>
              <a:rPr lang="cs-CZ" dirty="0"/>
              <a:t>Řízení sportovního klubu</a:t>
            </a:r>
          </a:p>
          <a:p>
            <a:r>
              <a:rPr lang="cs-CZ" dirty="0"/>
              <a:t>Ekonomické hospodaření sportovních organizací</a:t>
            </a:r>
          </a:p>
          <a:p>
            <a:r>
              <a:rPr lang="cs-CZ" dirty="0"/>
              <a:t>Pedagogická činnost v oblasti trenérství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5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Jitka Literová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Znalosti: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3234795"/>
            <a:ext cx="9601198" cy="163416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znalost  s vedením účetnictví občanského sdružení </a:t>
            </a:r>
          </a:p>
          <a:p>
            <a:r>
              <a:rPr lang="cs-CZ" dirty="0"/>
              <a:t>znalost legislativních předpisů občanského sdružení </a:t>
            </a:r>
          </a:p>
          <a:p>
            <a:r>
              <a:rPr lang="cs-CZ" dirty="0"/>
              <a:t>zkušenost s kontrolní  činnosti  občanského sdružení</a:t>
            </a:r>
          </a:p>
          <a:p>
            <a:r>
              <a:rPr lang="cs-CZ" dirty="0"/>
              <a:t>zkušenost se zpracováním grantových programů vypisovaných státními, místními orgány pro občanská sdružení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1295400" y="4868961"/>
            <a:ext cx="4718304" cy="576262"/>
          </a:xfrm>
        </p:spPr>
        <p:txBody>
          <a:bodyPr/>
          <a:lstStyle/>
          <a:p>
            <a:r>
              <a:rPr lang="cs-CZ" dirty="0" smtClean="0"/>
              <a:t>Cíle: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1295400" y="5445223"/>
            <a:ext cx="9601198" cy="74124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průhlednost hospodaření občanského sdružení</a:t>
            </a:r>
          </a:p>
          <a:p>
            <a:r>
              <a:rPr lang="cs-CZ" dirty="0"/>
              <a:t>kontrola činnosti vedení sdružení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2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11624" y="2924944"/>
            <a:ext cx="7581528" cy="1143000"/>
          </a:xfrm>
        </p:spPr>
        <p:txBody>
          <a:bodyPr/>
          <a:lstStyle/>
          <a:p>
            <a:r>
              <a:rPr lang="cs-CZ" dirty="0" smtClean="0"/>
              <a:t>Děkuji Vám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123</Words>
  <Application>Microsoft Office PowerPoint</Application>
  <PresentationFormat>Širokoúhlá obrazovka</PresentationFormat>
  <Paragraphs>27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Organický</vt:lpstr>
      <vt:lpstr>Jitka Literová</vt:lpstr>
      <vt:lpstr>Jitka Literová</vt:lpstr>
      <vt:lpstr>Jitka Literová</vt:lpstr>
      <vt:lpstr>Jitka Literová</vt:lpstr>
      <vt:lpstr>Děkuji Vám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Jitka Literová</dc:title>
  <dc:creator>Dáka</dc:creator>
  <cp:lastModifiedBy>Jitka Literova</cp:lastModifiedBy>
  <cp:revision>14</cp:revision>
  <dcterms:created xsi:type="dcterms:W3CDTF">2011-10-09T20:09:33Z</dcterms:created>
  <dcterms:modified xsi:type="dcterms:W3CDTF">2016-02-01T11:00:38Z</dcterms:modified>
</cp:coreProperties>
</file>