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82" r:id="rId6"/>
    <p:sldId id="275" r:id="rId7"/>
    <p:sldId id="277" r:id="rId8"/>
    <p:sldId id="278" r:id="rId9"/>
    <p:sldId id="276" r:id="rId10"/>
    <p:sldId id="279" r:id="rId11"/>
    <p:sldId id="280" r:id="rId12"/>
    <p:sldId id="283" r:id="rId13"/>
    <p:sldId id="284" r:id="rId14"/>
    <p:sldId id="261" r:id="rId1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78"/>
    <a:srgbClr val="4D4D4D"/>
    <a:srgbClr val="178FCF"/>
    <a:srgbClr val="E6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>
      <p:cViewPr varScale="1">
        <p:scale>
          <a:sx n="159" d="100"/>
          <a:sy n="159" d="100"/>
        </p:scale>
        <p:origin x="41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17.08.2023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 dirty="0"/>
              <a:t>Úvodní </a:t>
            </a:r>
            <a:r>
              <a:rPr lang="cs-CZ" dirty="0" err="1"/>
              <a:t>slide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17.08.2023</a:t>
            </a:fld>
            <a:endParaRPr lang="cs-CZ" dirty="0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Volný </a:t>
            </a:r>
            <a:r>
              <a:rPr lang="cs-CZ" dirty="0" err="1"/>
              <a:t>slide</a:t>
            </a:r>
            <a:endParaRPr lang="cs-CZ" dirty="0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17.08.2023</a:t>
            </a:fld>
            <a:endParaRPr lang="cs-CZ" dirty="0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17.08.2023</a:t>
            </a:fld>
            <a:endParaRPr lang="cs-CZ" dirty="0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dirty="0" err="1"/>
              <a:t>Slide</a:t>
            </a:r>
            <a:r>
              <a:rPr lang="cs-CZ" dirty="0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17.08.2023</a:t>
            </a:fld>
            <a:endParaRPr lang="cs-CZ" dirty="0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 dirty="0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 dirty="0"/>
              <a:t>Obsahový </a:t>
            </a:r>
            <a:r>
              <a:rPr lang="cs-CZ" dirty="0" err="1"/>
              <a:t>slide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17.08.2023</a:t>
            </a:fld>
            <a:endParaRPr lang="cs-CZ" dirty="0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 dirty="0"/>
              <a:t>Předělový </a:t>
            </a:r>
            <a:r>
              <a:rPr lang="cs-CZ" dirty="0" err="1"/>
              <a:t>slide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17.08.2023</a:t>
            </a:fld>
            <a:endParaRPr lang="cs-CZ" dirty="0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17.08.2023</a:t>
            </a:fld>
            <a:endParaRPr lang="cs-CZ" dirty="0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17.08.2023</a:t>
            </a:fld>
            <a:endParaRPr lang="cs-CZ" dirty="0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17.08.2023</a:t>
            </a:fld>
            <a:endParaRPr lang="cs-CZ" dirty="0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17.08.2023</a:t>
            </a:fld>
            <a:endParaRPr lang="cs-CZ" dirty="0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17.08.2023</a:t>
            </a:fld>
            <a:endParaRPr lang="cs-CZ" dirty="0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17.08.2023</a:t>
            </a:fld>
            <a:endParaRPr lang="cs-CZ" dirty="0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dyznudy.cz/faq-casto-kladene-otazky/muj-profil-a-moje-dokumenty" TargetMode="External"/><Relationship Id="rId2" Type="http://schemas.openxmlformats.org/officeDocument/2006/relationships/hyperlink" Target="https://www.kudyznudy.cz/faq-casto-kladene-otazky/registrace-a-nove-zaznam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Aktivní Česko &amp; Kudy z nudy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</p:txBody>
      </p:sp>
      <p:pic>
        <p:nvPicPr>
          <p:cNvPr id="5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8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0380-F65F-BF49-8A9C-B8FA4017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Základní pravidla pro publikaci dat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C9DB4-EB48-3A78-3FD9-24CE7AFD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00152"/>
            <a:ext cx="4248472" cy="3261809"/>
          </a:xfrm>
        </p:spPr>
        <p:txBody>
          <a:bodyPr/>
          <a:lstStyle/>
          <a:p>
            <a:r>
              <a:rPr lang="en-CZ" dirty="0"/>
              <a:t>V případě že jste již podobnou akci v minulosti dělali, pouze aktualizujte starý záznam z důvodu SEO, indexování vyhledávacími službami apod.</a:t>
            </a:r>
          </a:p>
          <a:p>
            <a:pPr marL="342900" indent="-342900">
              <a:buFont typeface="+mj-lt"/>
              <a:buAutoNum type="arabicPeriod"/>
            </a:pPr>
            <a:r>
              <a:rPr lang="en-CZ" dirty="0"/>
              <a:t>Klikněte své jméno</a:t>
            </a:r>
          </a:p>
          <a:p>
            <a:pPr marL="342900" indent="-342900">
              <a:buFont typeface="+mj-lt"/>
              <a:buAutoNum type="arabicPeriod"/>
            </a:pPr>
            <a:r>
              <a:rPr lang="en-CZ" dirty="0"/>
              <a:t>Moje akce a aktivity</a:t>
            </a:r>
          </a:p>
          <a:p>
            <a:pPr marL="342900" indent="-342900">
              <a:buFont typeface="+mj-lt"/>
              <a:buAutoNum type="arabicPeriod"/>
            </a:pPr>
            <a:r>
              <a:rPr lang="en-CZ" dirty="0"/>
              <a:t>“Tužtička” u dané akce</a:t>
            </a:r>
          </a:p>
          <a:p>
            <a:r>
              <a:rPr lang="en-CZ" dirty="0"/>
              <a:t>Otevře formulář pro vkládání akcí a stačí jen políčka aktualizovat</a:t>
            </a:r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FCFB2ABA-13A7-7058-DE2B-C2B0DDBB9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36376"/>
            <a:ext cx="4116617" cy="247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5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Jan </a:t>
            </a:r>
            <a:r>
              <a:rPr lang="cs-CZ" dirty="0" err="1"/>
              <a:t>Herget</a:t>
            </a:r>
            <a:endParaRPr lang="cs-CZ" dirty="0"/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66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8411CC5-600A-E255-3303-7AB7A408C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03" y="1071470"/>
            <a:ext cx="1496727" cy="308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1E47139-E35A-62D5-8F04-79CD32BE8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78" y="987942"/>
            <a:ext cx="1688776" cy="331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8F8E0-64AB-F1FA-59BB-F50C1234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Kudy z nudy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BFD3-2723-F67C-6608-C37519C57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00152"/>
            <a:ext cx="4752528" cy="326180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Největší turistický portál v České republice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V roce 2022 byla celková návštěvnost portálu přes 23 milionů návštěv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Sociální sítě: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Z" dirty="0"/>
              <a:t>Facebook – přes 530 000 sledujících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Z" dirty="0"/>
              <a:t>Instagram – přes 124 000 sledujících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Vlastní mobilní aplikace Tipy na výlety pro iOS a Android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Z" dirty="0"/>
              <a:t>API pro automatický export a import dat</a:t>
            </a:r>
          </a:p>
        </p:txBody>
      </p:sp>
    </p:spTree>
    <p:extLst>
      <p:ext uri="{BB962C8B-B14F-4D97-AF65-F5344CB8AC3E}">
        <p14:creationId xmlns:p14="http://schemas.microsoft.com/office/powerpoint/2010/main" val="331280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4762-4B65-09B0-8715-09EF08FD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Registrace a přihlášení do portálu Kudy z nudy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AB6675B-5595-5E6F-AB3B-401CD9660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7" y="915566"/>
            <a:ext cx="5136212" cy="291632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22B5016-5380-4DD7-49B7-6AD62AE6D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719" y="2211710"/>
            <a:ext cx="5279281" cy="214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2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EACC-CC25-66F3-8223-A0ADA6F9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Registrace a přihlášení do portálu Kudy z nudy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86ED6-4461-A0E9-6C46-7811C1C84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00153"/>
            <a:ext cx="8352928" cy="507502"/>
          </a:xfrm>
        </p:spPr>
        <p:txBody>
          <a:bodyPr/>
          <a:lstStyle/>
          <a:p>
            <a:r>
              <a:rPr lang="en-CZ" dirty="0"/>
              <a:t>Po vyplnění registračního formuláře je nuté potvrdit odkaz v emailu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7C779-8DAC-8138-CC2D-7617A4F62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35646"/>
            <a:ext cx="5254352" cy="1489932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E794E20D-2A22-CDED-A979-E634F1373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59782"/>
            <a:ext cx="4716016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7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F6E0-B06C-B8C0-4B88-39839CF8A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Doplnění údajů provozovatele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61275-AFA4-F25C-FA6A-683FE7962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00153"/>
            <a:ext cx="3528392" cy="3027782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Vyplněním údajů provozovatele bude vytváření nových článků jednoduší a rychlejší. Informace se jednoduše předvyplní do formulářů a nebudete je tedy muset stále dokola zadávat.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Je třeba se přihlásit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Kliknout na své jméno v profilu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Nastavení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Doplnit údaje provozovatele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Následně kliknout na uložit (na konci stránky)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ED52D64-9AD0-099A-7B51-3D6A64D26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43924"/>
            <a:ext cx="4392488" cy="332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8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A5BA4-A945-6205-65B5-28532BB8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Vložení akce nebo aktivity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FF928-60D2-7491-7C02-BD230209F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98" y="1715085"/>
            <a:ext cx="4581004" cy="1197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43A4AD-D156-F10C-9C61-10247D0FD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55098"/>
            <a:ext cx="7772400" cy="56310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E2C87E-BF15-5E58-4BC3-473CC2826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70684"/>
            <a:ext cx="8062664" cy="857250"/>
          </a:xfrm>
        </p:spPr>
        <p:txBody>
          <a:bodyPr>
            <a:normAutofit/>
          </a:bodyPr>
          <a:lstStyle/>
          <a:p>
            <a:r>
              <a:rPr lang="cs-CZ" dirty="0"/>
              <a:t>Akce – časově ohraničena</a:t>
            </a:r>
          </a:p>
          <a:p>
            <a:r>
              <a:rPr lang="cs-CZ" dirty="0"/>
              <a:t>Aktivita – časově neohraničena</a:t>
            </a:r>
          </a:p>
        </p:txBody>
      </p:sp>
    </p:spTree>
    <p:extLst>
      <p:ext uri="{BB962C8B-B14F-4D97-AF65-F5344CB8AC3E}">
        <p14:creationId xmlns:p14="http://schemas.microsoft.com/office/powerpoint/2010/main" val="325449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CA74-B5EF-5187-8D0E-451A0BA5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Vložení akce nebo aktivity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87DE7-AA9A-2C65-46FD-6F89AD9C1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00152"/>
            <a:ext cx="3960440" cy="3261809"/>
          </a:xfrm>
        </p:spPr>
        <p:txBody>
          <a:bodyPr>
            <a:normAutofit lnSpcReduction="10000"/>
          </a:bodyPr>
          <a:lstStyle/>
          <a:p>
            <a:r>
              <a:rPr lang="en-CZ" dirty="0"/>
              <a:t>Vložení akce má 3 kroky:</a:t>
            </a:r>
          </a:p>
          <a:p>
            <a:pPr marL="342900" indent="-342900">
              <a:buFont typeface="+mj-lt"/>
              <a:buAutoNum type="arabicPeriod"/>
            </a:pPr>
            <a:r>
              <a:rPr lang="en-CZ" dirty="0"/>
              <a:t>Vyplnění názvu, popisu, nahrání fotogragií, informace o vstupném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Z" dirty="0"/>
              <a:t>Lze si nastavit, pokud je akce opakující se (např. </a:t>
            </a:r>
            <a:r>
              <a:rPr lang="en-GB" dirty="0"/>
              <a:t>K</a:t>
            </a:r>
            <a:r>
              <a:rPr lang="en-CZ" dirty="0"/>
              <a:t>aždý víkend apod.)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Z" dirty="0"/>
              <a:t>Nahrávání plakátů a letáků je v rozporu s publikačními podmínkami (taková akce nebude publikována), opravdu se musí jednat o ilustrační fotografii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An</a:t>
            </a:r>
            <a:r>
              <a:rPr lang="en-CZ" dirty="0"/>
              <a:t>otace cca 2-3 řádky textu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Z" dirty="0"/>
              <a:t>Popis cca 2-3 odstavce textu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7E271-0733-88CA-EC89-E51E5ABA2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87574"/>
            <a:ext cx="437028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6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10D6-316F-C41E-293C-F2AE6BD2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Vložení akce nebo aktivity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AFDA1-F9AC-A16E-EC86-3D5BEB896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00152"/>
            <a:ext cx="3024336" cy="3261809"/>
          </a:xfrm>
        </p:spPr>
        <p:txBody>
          <a:bodyPr>
            <a:normAutofit fontScale="92500" lnSpcReduction="10000"/>
          </a:bodyPr>
          <a:lstStyle/>
          <a:p>
            <a:r>
              <a:rPr lang="en-CZ" dirty="0"/>
              <a:t>2. Vyplnění informací o subjektu, provozní doby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Z" dirty="0"/>
              <a:t>Pokud jste si tyto informace vyplnili v uživatelkém profilu, budou automaticky načteny</a:t>
            </a:r>
          </a:p>
          <a:p>
            <a:r>
              <a:rPr lang="en-CZ" dirty="0"/>
              <a:t>3. Kategorizace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Z" dirty="0"/>
              <a:t>Záznam musí být správně kategorizovan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Z" dirty="0"/>
              <a:t>Záznam musí mít zaškrnuté políčko “Aktivní Česko” v sekci ostatní</a:t>
            </a:r>
          </a:p>
          <a:p>
            <a:r>
              <a:rPr lang="en-CZ" sz="1500" b="0" dirty="0"/>
              <a:t>Následně kliknout na dokončit, jakmile bude akce publikovaná, na registrovaný email přijde notifikace</a:t>
            </a:r>
          </a:p>
          <a:p>
            <a:endParaRPr lang="en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Z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8945C4B-2C6B-3E45-9758-A766AF62D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75606"/>
            <a:ext cx="518457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8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46809-E4F5-FD8A-7E90-B0068A4F5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Základní pravidla pro publikaci dat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9AB71-F7E4-E013-4EFD-E8BCDD0B6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Publikace je na </a:t>
            </a:r>
            <a:r>
              <a:rPr lang="cs-CZ" dirty="0" err="1"/>
              <a:t>KzN</a:t>
            </a:r>
            <a:r>
              <a:rPr lang="cs-CZ" dirty="0"/>
              <a:t> zcela zdarma, jednou z podmínek je však zajištění vzájemné prezentace, tedy umístění odkazu či aktivního banneru Kudy z nudy na webové stránce provozovatele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záznamu nesmí být použita velká písmena (kromě zkratek např. UNESCO apod.)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Plakáty a letáky nejsou redakcí zveřejňovány – 80% uživatelů používá mobilní zařízení a plakáty jsou pro ně nečitelné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Text akcí či aktivit nesmí obsahovat webové odkazy vedoucí mimo portál Kudy z nudy</a:t>
            </a:r>
          </a:p>
          <a:p>
            <a:endParaRPr lang="cs-CZ" dirty="0"/>
          </a:p>
          <a:p>
            <a:r>
              <a:rPr lang="cs-CZ" dirty="0"/>
              <a:t>Více informací, loga ke stažení </a:t>
            </a:r>
            <a:r>
              <a:rPr lang="cs-CZ" dirty="0">
                <a:hlinkClick r:id="rId2"/>
              </a:rPr>
              <a:t>zde</a:t>
            </a:r>
            <a:r>
              <a:rPr lang="cs-CZ" dirty="0"/>
              <a:t> a </a:t>
            </a:r>
            <a:r>
              <a:rPr lang="cs-CZ" dirty="0">
                <a:hlinkClick r:id="rId3"/>
              </a:rPr>
              <a:t>zde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804491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319EB7-CA5C-4D67-A321-55DD58C56CD9}" vid="{952B2E5F-015A-4DC4-805E-C80C9A62043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90AB9A92F44149898CFEA4A4356CBF" ma:contentTypeVersion="2" ma:contentTypeDescription="Vytvoří nový dokument" ma:contentTypeScope="" ma:versionID="3158f679eec1e7426a1a6f8a6295907e">
  <xsd:schema xmlns:xsd="http://www.w3.org/2001/XMLSchema" xmlns:xs="http://www.w3.org/2001/XMLSchema" xmlns:p="http://schemas.microsoft.com/office/2006/metadata/properties" xmlns:ns2="2e7520ec-b2c2-4272-9b5a-8d3155fe98c2" targetNamespace="http://schemas.microsoft.com/office/2006/metadata/properties" ma:root="true" ma:fieldsID="939e84080bf1dc90f0f826b9596c18af" ns2:_="">
    <xsd:import namespace="2e7520ec-b2c2-4272-9b5a-8d3155fe98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520ec-b2c2-4272-9b5a-8d3155fe98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6EBC5B-0691-4717-8643-955C5A42CC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520ec-b2c2-4272-9b5a-8d3155fe98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8E42D-3EC5-421C-B6C7-9665F00ED5A7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2e7520ec-b2c2-4272-9b5a-8d3155fe98c2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rozpracovano_NEW_CZT_ppt_template_16ku9_landofstories_19.6</Template>
  <TotalTime>36</TotalTime>
  <Words>431</Words>
  <Application>Microsoft Macintosh PowerPoint</Application>
  <PresentationFormat>Předvádění na obrazovce (16:9)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rozpracovano_NEW_CZT_ppt_template_16ku9_landofstories_19.6.</vt:lpstr>
      <vt:lpstr>Aktivní Česko &amp; Kudy z nudy</vt:lpstr>
      <vt:lpstr>Kudy z nudy </vt:lpstr>
      <vt:lpstr>Registrace a přihlášení do portálu Kudy z nudy</vt:lpstr>
      <vt:lpstr>Registrace a přihlášení do portálu Kudy z nudy</vt:lpstr>
      <vt:lpstr>Doplnění údajů provozovatele</vt:lpstr>
      <vt:lpstr>Vložení akce nebo aktivity</vt:lpstr>
      <vt:lpstr>Vložení akce nebo aktivity</vt:lpstr>
      <vt:lpstr>Vložení akce nebo aktivity</vt:lpstr>
      <vt:lpstr>Základní pravidla pro publikaci dat</vt:lpstr>
      <vt:lpstr>Základní pravidla pro publikaci dat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Brnka Matěj</dc:creator>
  <cp:lastModifiedBy>Klára Benešová</cp:lastModifiedBy>
  <cp:revision>4</cp:revision>
  <dcterms:created xsi:type="dcterms:W3CDTF">2023-08-17T07:29:21Z</dcterms:created>
  <dcterms:modified xsi:type="dcterms:W3CDTF">2023-08-17T11:29:46Z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0x0101005090AB9A92F44149898CFEA4A4356CBF</vt:lpwstr>
  </property>
</Properties>
</file>