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9" r:id="rId2"/>
    <p:sldId id="288" r:id="rId3"/>
    <p:sldId id="256" r:id="rId4"/>
    <p:sldId id="297" r:id="rId5"/>
    <p:sldId id="296" r:id="rId6"/>
    <p:sldId id="290" r:id="rId7"/>
    <p:sldId id="295" r:id="rId8"/>
    <p:sldId id="291" r:id="rId9"/>
    <p:sldId id="298" r:id="rId10"/>
    <p:sldId id="272" r:id="rId11"/>
    <p:sldId id="285" r:id="rId12"/>
    <p:sldId id="294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B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26"/>
    <p:restoredTop sz="93185"/>
  </p:normalViewPr>
  <p:slideViewPr>
    <p:cSldViewPr snapToGrid="0" snapToObjects="1">
      <p:cViewPr varScale="1">
        <p:scale>
          <a:sx n="84" d="100"/>
          <a:sy n="84" d="100"/>
        </p:scale>
        <p:origin x="216" y="712"/>
      </p:cViewPr>
      <p:guideLst>
        <p:guide orient="horz" pos="2160"/>
        <p:guide pos="393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2261B-6CF2-C268-A608-41B00F64E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90878E-DCDA-8655-D8A0-E14A453B2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C39AD-761E-4102-A7A6-C456451F5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ABB913-342B-82E5-821C-F6F8974A8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1DB1A2-F7EE-60EC-330C-03AD0313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866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BAE5E-F947-14D0-65B5-9EDF01D6D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40A64-E049-7EB1-923B-BB6F6E4234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BEED2-CAC0-A1BA-5F1D-39BDB406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43D39-2D4A-4AD6-2FBC-E97AFF10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F0C7D-49FE-2380-1219-E352F66E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7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26565D-73CD-4B70-2D38-3CB6BB79C2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165AA2-A127-42D0-7C38-3DF81B7BB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F181E-5EF2-0FF6-F50A-373B91520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2372B-91D4-3FAB-D021-D97473EE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A0E77-C007-C9B9-D5E9-0BC86B34C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490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8817997E-E692-847A-5B58-B33F5F8E749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9760" y="2773362"/>
            <a:ext cx="3332480" cy="184552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4500"/>
              </a:lnSpc>
              <a:buNone/>
              <a:defRPr sz="4400" b="1" i="0" baseline="0">
                <a:solidFill>
                  <a:schemeClr val="bg1"/>
                </a:solidFill>
                <a:latin typeface="Ubuntu" panose="020F0502020204030204" pitchFamily="34" charset="0"/>
              </a:defRPr>
            </a:lvl1pPr>
          </a:lstStyle>
          <a:p>
            <a:pPr lvl="0"/>
            <a:r>
              <a:rPr lang="fr-FR" dirty="0"/>
              <a:t>Insert</a:t>
            </a:r>
          </a:p>
          <a:p>
            <a:pPr lvl="0"/>
            <a:r>
              <a:rPr lang="fr-FR" dirty="0" err="1"/>
              <a:t>Title</a:t>
            </a:r>
            <a:r>
              <a:rPr lang="fr-FR" dirty="0"/>
              <a:t> </a:t>
            </a:r>
            <a:r>
              <a:rPr lang="fr-FR" dirty="0" err="1"/>
              <a:t>here</a:t>
            </a:r>
            <a:endParaRPr lang="fr-FR" dirty="0"/>
          </a:p>
        </p:txBody>
      </p:sp>
      <p:sp>
        <p:nvSpPr>
          <p:cNvPr id="15" name="Espace réservé du texte 11">
            <a:extLst>
              <a:ext uri="{FF2B5EF4-FFF2-40B4-BE49-F238E27FC236}">
                <a16:creationId xmlns:a16="http://schemas.microsoft.com/office/drawing/2014/main" id="{20995B40-7006-EF82-AB93-5175672B90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9760" y="4500563"/>
            <a:ext cx="3332480" cy="120935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buNone/>
              <a:defRPr sz="2400" b="0" i="0" baseline="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pPr lvl="0"/>
            <a:r>
              <a:rPr lang="fr-FR" dirty="0"/>
              <a:t>Insert </a:t>
            </a:r>
            <a:r>
              <a:rPr lang="fr-FR" dirty="0" err="1"/>
              <a:t>subtitle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3207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C5AE6-91DB-DD0A-35C7-1C138EE86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513EC-DA6D-7237-F3BA-5518E5C22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123F6-2785-17B1-0AFA-3984A52BA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F2AA2-FE79-F7C4-9B34-3A478F88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EFA33A-8084-41BA-BD1B-FA1A8A1E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94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29E59-EC97-0794-6A16-E7720080D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94ECE-2426-356E-7BA6-CE5C96E32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53A2F-EAA8-45F7-A97C-A0501891F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C2931-FB8D-3929-CF84-05DB8EE0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35A71-F9A6-8240-FD76-B3B1C5069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3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4D5E8-E2A9-3092-2BFA-63AD0E6AC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08ABC-5935-7012-C56B-4F7EB4911E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481D8-C106-FBD2-8FA3-CD26D114F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0A6E5-A809-B80A-030C-8F027A405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79273-3480-1C72-48EB-5E2B7C1F3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B9FE4-39E7-C202-0D54-D63C2F923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171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84EB8-3054-A5AD-3242-986C1A647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FA6E2-052D-4445-5BCA-2731599A3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DCA3-E609-821A-F6BC-3B08223D0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58352-BA3D-2852-8C76-666DDE1BF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8BE944-0B89-F642-252F-D64028CBD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717027-98E5-5967-6400-5C17642A0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DDDF5E-42E4-1121-4A8E-DD83F1D0C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888140-6C43-9D78-1E19-F85085867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81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CA6AD-9D70-DA9A-AD7B-F65F51FCC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24E23C-AEF8-2421-586F-4A5223690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4345E-8F3A-8FEB-C36B-33575759B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E1494-4A2F-0F2C-0E0E-273A9A0A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47B793-B422-E1AC-925F-E65A648F7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4351D4-4EA3-4912-D866-CFF55BCFA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85620-33A3-7A3A-1E15-E0D9FDFE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6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EE7ED-7D80-F06A-38C6-3919D0494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49D9AF-362E-F682-96B0-4811BD02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670FE-30A8-F896-847F-61EEBA4BF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8F8544-5814-E648-0A7C-8C255186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B9DE0C-305D-C0A3-BCFD-2244B2717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6EFE0B-0E7F-775D-390A-DE81BFB2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95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98FC9-9685-B5B9-53E1-B6872B3CB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0D8150-90C2-063A-1D5C-64E1BB4494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738C6-D6DC-CEE0-04AA-20694EFB7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BC33F9-A1D5-FD17-9C6D-C6818624A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F2C2E-0EE9-7408-276A-E8853B1FA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7E43F8-9469-F303-DBCE-45A565D41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50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673087-A094-CA7C-B7AD-F3526F451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6BE7F-2AEC-43E8-6751-24B16C310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AC0AE-25C1-17AE-8FC6-48BA5378F6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1CB25-CDDC-084C-BA71-A83EFF0FAF36}" type="datetimeFigureOut">
              <a:rPr lang="en-US" smtClean="0"/>
              <a:t>10/20/23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79597E-C8D8-7F80-F19A-3E4FBF4F0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DEC57-AC0C-B6D2-9378-F0CBBBC23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78B5F-6486-D24F-B714-944396819C95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83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06A9038-2B01-6C1E-8B65-D2980C4C9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F756A66-3664-A623-85FD-E9E2EB3D1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81" y="295148"/>
            <a:ext cx="2796337" cy="110655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6552F37E-A804-280A-7531-A70FA027FBF4}"/>
              </a:ext>
            </a:extLst>
          </p:cNvPr>
          <p:cNvSpPr txBox="1"/>
          <p:nvPr/>
        </p:nvSpPr>
        <p:spPr>
          <a:xfrm>
            <a:off x="348145" y="3082597"/>
            <a:ext cx="57478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FR" sz="5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Fitness as part of the healthcare solution</a:t>
            </a:r>
          </a:p>
          <a:p>
            <a:pPr algn="r"/>
            <a:endParaRPr lang="da-FR" sz="4000" b="1" dirty="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r>
              <a:rPr lang="da-FR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CEEHFS, Prague 20th October 2023</a:t>
            </a:r>
          </a:p>
          <a:p>
            <a:r>
              <a:rPr lang="da-FR" sz="2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Andreas Paulsen, CEO, EuropeActive</a:t>
            </a:r>
          </a:p>
        </p:txBody>
      </p:sp>
    </p:spTree>
    <p:extLst>
      <p:ext uri="{BB962C8B-B14F-4D97-AF65-F5344CB8AC3E}">
        <p14:creationId xmlns:p14="http://schemas.microsoft.com/office/powerpoint/2010/main" val="12396635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338F592D-1CE6-AC9E-3BB4-8BDE9C30D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6935" y="0"/>
            <a:ext cx="147458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15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>
            <a:extLst>
              <a:ext uri="{FF2B5EF4-FFF2-40B4-BE49-F238E27FC236}">
                <a16:creationId xmlns:a16="http://schemas.microsoft.com/office/drawing/2014/main" id="{29973F7C-ECE8-9131-05B7-EB58220C1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6219"/>
            <a:ext cx="12192000" cy="640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31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32E8F63-B64A-C75C-3962-130447399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8758"/>
            <a:ext cx="13839570" cy="714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874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745902D-16F4-1361-8074-10D3BC423C5E}"/>
              </a:ext>
            </a:extLst>
          </p:cNvPr>
          <p:cNvSpPr txBox="1">
            <a:spLocks/>
          </p:cNvSpPr>
          <p:nvPr/>
        </p:nvSpPr>
        <p:spPr>
          <a:xfrm>
            <a:off x="839339" y="164642"/>
            <a:ext cx="8905736" cy="86497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000" b="1" dirty="0">
              <a:solidFill>
                <a:schemeClr val="bg1"/>
              </a:solidFill>
              <a:latin typeface="+mn-lt"/>
            </a:endParaRPr>
          </a:p>
          <a:p>
            <a:endParaRPr lang="it-IT" sz="4000" b="1" dirty="0">
              <a:solidFill>
                <a:schemeClr val="bg1"/>
              </a:solidFill>
              <a:latin typeface="+mn-lt"/>
            </a:endParaRPr>
          </a:p>
          <a:p>
            <a:r>
              <a:rPr lang="it-IT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Thanks for </a:t>
            </a:r>
            <a:r>
              <a:rPr lang="it-IT" sz="5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your</a:t>
            </a:r>
            <a:r>
              <a:rPr lang="it-IT" sz="5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it-IT" sz="5000" b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attention</a:t>
            </a:r>
            <a:endParaRPr lang="it-IT" sz="5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endParaRPr lang="en-US" sz="4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r>
              <a:rPr lang="en-US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378735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:a16="http://schemas.microsoft.com/office/drawing/2014/main" id="{4291DB79-4CEF-39D6-5A6A-59546B0C9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53" y="598354"/>
            <a:ext cx="4028935" cy="5701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F756A66-3664-A623-85FD-E9E2EB3D1F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81" y="295148"/>
            <a:ext cx="2796337" cy="110655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73D7E2E-D841-6A06-9D3A-56070F14C198}"/>
              </a:ext>
            </a:extLst>
          </p:cNvPr>
          <p:cNvSpPr txBox="1"/>
          <p:nvPr/>
        </p:nvSpPr>
        <p:spPr>
          <a:xfrm>
            <a:off x="5034253" y="2151727"/>
            <a:ext cx="53065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FR" sz="6000" b="1" dirty="0">
                <a:solidFill>
                  <a:schemeClr val="bg2"/>
                </a:solidFill>
              </a:rPr>
              <a:t>Health</a:t>
            </a:r>
          </a:p>
          <a:p>
            <a:r>
              <a:rPr lang="da-FR" sz="4000" b="1" dirty="0">
                <a:solidFill>
                  <a:schemeClr val="bg2"/>
                </a:solidFill>
              </a:rPr>
              <a:t>Digital</a:t>
            </a:r>
          </a:p>
          <a:p>
            <a:r>
              <a:rPr lang="da-FR" sz="4000" b="1" dirty="0">
                <a:solidFill>
                  <a:schemeClr val="bg2"/>
                </a:solidFill>
              </a:rPr>
              <a:t>Community</a:t>
            </a:r>
          </a:p>
          <a:p>
            <a:r>
              <a:rPr lang="da-FR" sz="4000" b="1" dirty="0">
                <a:solidFill>
                  <a:schemeClr val="bg2"/>
                </a:solidFill>
              </a:rPr>
              <a:t>Standards</a:t>
            </a:r>
          </a:p>
        </p:txBody>
      </p:sp>
    </p:spTree>
    <p:extLst>
      <p:ext uri="{BB962C8B-B14F-4D97-AF65-F5344CB8AC3E}">
        <p14:creationId xmlns:p14="http://schemas.microsoft.com/office/powerpoint/2010/main" val="2537018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534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32E8F63-B64A-C75C-3962-130447399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88758"/>
            <a:ext cx="13839570" cy="714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88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9D9AD039-98AC-24AC-12B2-DB48BD308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037" y="1949779"/>
            <a:ext cx="3097029" cy="2145337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FBD62317-3AFC-2BF8-DE94-634A6558B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011" y="1949245"/>
            <a:ext cx="3206750" cy="214587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3D32311-02CB-837E-D1D7-1EC5579AA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380" y="4759324"/>
            <a:ext cx="1362712" cy="1362712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4F0FEA3F-546D-8C49-EE6B-BF6E454C08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639" y="4748528"/>
            <a:ext cx="3406780" cy="136271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F10F16A7-A9F6-07E1-E33E-17E78EC5C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054" y="4748528"/>
            <a:ext cx="5681306" cy="1362712"/>
          </a:xfrm>
          <a:prstGeom prst="rect">
            <a:avLst/>
          </a:prstGeom>
        </p:spPr>
      </p:pic>
      <p:sp>
        <p:nvSpPr>
          <p:cNvPr id="16" name="Tekstfelt 15">
            <a:extLst>
              <a:ext uri="{FF2B5EF4-FFF2-40B4-BE49-F238E27FC236}">
                <a16:creationId xmlns:a16="http://schemas.microsoft.com/office/drawing/2014/main" id="{96EC989A-4D36-B92E-0354-4FD99E814500}"/>
              </a:ext>
            </a:extLst>
          </p:cNvPr>
          <p:cNvSpPr txBox="1"/>
          <p:nvPr/>
        </p:nvSpPr>
        <p:spPr>
          <a:xfrm>
            <a:off x="2339383" y="434059"/>
            <a:ext cx="780525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FR" sz="5000" b="1" dirty="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political representation</a:t>
            </a:r>
          </a:p>
        </p:txBody>
      </p:sp>
    </p:spTree>
    <p:extLst>
      <p:ext uri="{BB962C8B-B14F-4D97-AF65-F5344CB8AC3E}">
        <p14:creationId xmlns:p14="http://schemas.microsoft.com/office/powerpoint/2010/main" val="1845844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756A66-3664-A623-85FD-E9E2EB3D1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5681" y="295148"/>
            <a:ext cx="2796337" cy="110655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5D14B3E-1350-D495-8836-B4481D3B5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83" y="1712436"/>
            <a:ext cx="3402550" cy="4523390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B230D2C-4396-DE35-D8C1-E9F0517A4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981" y="1712436"/>
            <a:ext cx="7975036" cy="452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92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FC66FADC-793B-F351-6B1D-DDCCB0888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2" name="Billede 1">
            <a:extLst>
              <a:ext uri="{FF2B5EF4-FFF2-40B4-BE49-F238E27FC236}">
                <a16:creationId xmlns:a16="http://schemas.microsoft.com/office/drawing/2014/main" id="{02D32D6A-B2FC-938D-75E8-9C3F4570A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681" y="295148"/>
            <a:ext cx="2796337" cy="110655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CDE373C-B994-CB0B-21F1-91CF02BCD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B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318EBA95-AD35-BD58-324F-4ABFE9643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922" y="460357"/>
            <a:ext cx="4195588" cy="5937285"/>
          </a:xfrm>
          <a:prstGeom prst="rect">
            <a:avLst/>
          </a:prstGeom>
          <a:ln>
            <a:noFill/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C1861BD-15D3-2B88-3EAE-868A5F4E2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425" y="755606"/>
            <a:ext cx="3779066" cy="5347855"/>
          </a:xfrm>
          <a:prstGeom prst="rect">
            <a:avLst/>
          </a:prstGeom>
          <a:solidFill>
            <a:schemeClr val="bg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3445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id="{C82771FB-CAEC-0D40-EC7C-5497657F9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033" y="4714055"/>
            <a:ext cx="6791934" cy="1412424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E4737CF-C460-053F-A27E-71C5EE530FDA}"/>
              </a:ext>
            </a:extLst>
          </p:cNvPr>
          <p:cNvSpPr txBox="1"/>
          <p:nvPr/>
        </p:nvSpPr>
        <p:spPr>
          <a:xfrm>
            <a:off x="1407166" y="2143945"/>
            <a:ext cx="937766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i="0" u="none" strike="noStrike" baseline="0" dirty="0">
                <a:solidFill>
                  <a:srgbClr val="FFFFFF"/>
                </a:solidFill>
                <a:cs typeface="Arial" panose="020B0604020202020204" pitchFamily="34" charset="0"/>
              </a:rPr>
              <a:t>The </a:t>
            </a:r>
            <a:r>
              <a:rPr lang="en-GB" sz="4400" b="1" i="0" u="none" strike="noStrike" baseline="0" dirty="0" err="1">
                <a:solidFill>
                  <a:srgbClr val="FFFFFF"/>
                </a:solidFill>
                <a:cs typeface="Arial" panose="020B0604020202020204" pitchFamily="34" charset="0"/>
              </a:rPr>
              <a:t>skillsFIT</a:t>
            </a:r>
            <a:r>
              <a:rPr lang="en-GB" sz="4400" b="1" i="0" u="none" strike="noStrike" baseline="0" dirty="0">
                <a:solidFill>
                  <a:srgbClr val="FFFFFF"/>
                </a:solidFill>
                <a:cs typeface="Arial" panose="020B0604020202020204" pitchFamily="34" charset="0"/>
              </a:rPr>
              <a:t> Programme 2023 – 2030</a:t>
            </a:r>
          </a:p>
          <a:p>
            <a:pPr algn="ctr"/>
            <a:r>
              <a:rPr lang="en-GB" sz="4400" b="0" i="0" u="none" strike="noStrike" baseline="0" dirty="0">
                <a:solidFill>
                  <a:srgbClr val="FFFFFF"/>
                </a:solidFill>
              </a:rPr>
              <a:t>A strategic plan for the European </a:t>
            </a:r>
          </a:p>
          <a:p>
            <a:pPr algn="ctr"/>
            <a:r>
              <a:rPr lang="en-GB" sz="4400" b="0" i="0" u="none" strike="noStrike" baseline="0" dirty="0">
                <a:solidFill>
                  <a:srgbClr val="FFFFFF"/>
                </a:solidFill>
              </a:rPr>
              <a:t>fitness sector workforce</a:t>
            </a:r>
            <a:endParaRPr lang="en-GB" sz="4400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B0C706B6-2025-A0AE-BC11-7248328462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115" y="411481"/>
            <a:ext cx="3531770" cy="139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31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931</TotalTime>
  <Words>48</Words>
  <Application>Microsoft Macintosh PowerPoint</Application>
  <PresentationFormat>Widescreen</PresentationFormat>
  <Paragraphs>17</Paragraphs>
  <Slides>13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Ubuntu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Robbie McGregor</dc:creator>
  <cp:lastModifiedBy>N P</cp:lastModifiedBy>
  <cp:revision>22</cp:revision>
  <cp:lastPrinted>2022-06-23T13:48:50Z</cp:lastPrinted>
  <dcterms:created xsi:type="dcterms:W3CDTF">2022-05-24T06:43:17Z</dcterms:created>
  <dcterms:modified xsi:type="dcterms:W3CDTF">2023-10-20T07:57:43Z</dcterms:modified>
</cp:coreProperties>
</file>