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785" r:id="rId5"/>
    <p:sldId id="778" r:id="rId6"/>
    <p:sldId id="779" r:id="rId7"/>
    <p:sldId id="293" r:id="rId8"/>
    <p:sldId id="290" r:id="rId9"/>
    <p:sldId id="281" r:id="rId10"/>
    <p:sldId id="291" r:id="rId11"/>
    <p:sldId id="788" r:id="rId12"/>
    <p:sldId id="288" r:id="rId13"/>
    <p:sldId id="289" r:id="rId14"/>
    <p:sldId id="790" r:id="rId15"/>
    <p:sldId id="791" r:id="rId16"/>
    <p:sldId id="792" r:id="rId17"/>
    <p:sldId id="793" r:id="rId18"/>
    <p:sldId id="787" r:id="rId19"/>
    <p:sldId id="781" r:id="rId20"/>
    <p:sldId id="795" r:id="rId21"/>
    <p:sldId id="796" r:id="rId22"/>
    <p:sldId id="797" r:id="rId23"/>
    <p:sldId id="798" r:id="rId24"/>
    <p:sldId id="799" r:id="rId25"/>
    <p:sldId id="782" r:id="rId26"/>
    <p:sldId id="783" r:id="rId27"/>
    <p:sldId id="280" r:id="rId28"/>
  </p:sldIdLst>
  <p:sldSz cx="9144000" cy="5143500" type="screen16x9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5" d="100"/>
          <a:sy n="135" d="100"/>
        </p:scale>
        <p:origin x="288" y="1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ft, Gert-Jan" userId="601b5efc-a822-44e7-98a9-6b5226d77144" providerId="ADAL" clId="{525A3B60-2E26-4C5D-AD7D-6C7CA172ED05}"/>
    <pc:docChg chg="undo redo custSel addSld delSld modSld sldOrd">
      <pc:chgData name="Kieft, Gert-Jan" userId="601b5efc-a822-44e7-98a9-6b5226d77144" providerId="ADAL" clId="{525A3B60-2E26-4C5D-AD7D-6C7CA172ED05}" dt="2023-10-16T19:35:24.631" v="997" actId="207"/>
      <pc:docMkLst>
        <pc:docMk/>
      </pc:docMkLst>
      <pc:sldChg chg="addSp delSp modSp mod modTransition modAnim">
        <pc:chgData name="Kieft, Gert-Jan" userId="601b5efc-a822-44e7-98a9-6b5226d77144" providerId="ADAL" clId="{525A3B60-2E26-4C5D-AD7D-6C7CA172ED05}" dt="2023-10-16T18:53:53.760" v="908" actId="14100"/>
        <pc:sldMkLst>
          <pc:docMk/>
          <pc:sldMk cId="3177803135" sldId="280"/>
        </pc:sldMkLst>
        <pc:spChg chg="mod">
          <ac:chgData name="Kieft, Gert-Jan" userId="601b5efc-a822-44e7-98a9-6b5226d77144" providerId="ADAL" clId="{525A3B60-2E26-4C5D-AD7D-6C7CA172ED05}" dt="2023-10-16T18:31:54.134" v="845" actId="1076"/>
          <ac:spMkLst>
            <pc:docMk/>
            <pc:sldMk cId="3177803135" sldId="280"/>
            <ac:spMk id="2" creationId="{42671DA0-F64D-4DA9-AB53-34AD802695BC}"/>
          </ac:spMkLst>
        </pc:spChg>
        <pc:spChg chg="add mod">
          <ac:chgData name="Kieft, Gert-Jan" userId="601b5efc-a822-44e7-98a9-6b5226d77144" providerId="ADAL" clId="{525A3B60-2E26-4C5D-AD7D-6C7CA172ED05}" dt="2023-10-11T09:48:40.367" v="199" actId="1076"/>
          <ac:spMkLst>
            <pc:docMk/>
            <pc:sldMk cId="3177803135" sldId="280"/>
            <ac:spMk id="5" creationId="{8C20F379-4B70-F6D8-7455-C3FF40917175}"/>
          </ac:spMkLst>
        </pc:spChg>
        <pc:spChg chg="add mod">
          <ac:chgData name="Kieft, Gert-Jan" userId="601b5efc-a822-44e7-98a9-6b5226d77144" providerId="ADAL" clId="{525A3B60-2E26-4C5D-AD7D-6C7CA172ED05}" dt="2023-10-11T09:46:46.446" v="162" actId="1076"/>
          <ac:spMkLst>
            <pc:docMk/>
            <pc:sldMk cId="3177803135" sldId="280"/>
            <ac:spMk id="9" creationId="{758FB93A-9B65-FF66-B8C3-6800AE2C0362}"/>
          </ac:spMkLst>
        </pc:spChg>
        <pc:spChg chg="del mod">
          <ac:chgData name="Kieft, Gert-Jan" userId="601b5efc-a822-44e7-98a9-6b5226d77144" providerId="ADAL" clId="{525A3B60-2E26-4C5D-AD7D-6C7CA172ED05}" dt="2023-10-11T09:41:47.336" v="118" actId="478"/>
          <ac:spMkLst>
            <pc:docMk/>
            <pc:sldMk cId="3177803135" sldId="280"/>
            <ac:spMk id="46084" creationId="{00000000-0000-0000-0000-000000000000}"/>
          </ac:spMkLst>
        </pc:spChg>
        <pc:spChg chg="mod">
          <ac:chgData name="Kieft, Gert-Jan" userId="601b5efc-a822-44e7-98a9-6b5226d77144" providerId="ADAL" clId="{525A3B60-2E26-4C5D-AD7D-6C7CA172ED05}" dt="2023-10-11T09:42:59.298" v="134" actId="1076"/>
          <ac:spMkLst>
            <pc:docMk/>
            <pc:sldMk cId="3177803135" sldId="280"/>
            <ac:spMk id="46085" creationId="{00000000-0000-0000-0000-000000000000}"/>
          </ac:spMkLst>
        </pc:spChg>
        <pc:picChg chg="add mod">
          <ac:chgData name="Kieft, Gert-Jan" userId="601b5efc-a822-44e7-98a9-6b5226d77144" providerId="ADAL" clId="{525A3B60-2E26-4C5D-AD7D-6C7CA172ED05}" dt="2023-10-11T09:48:44.279" v="200" actId="1076"/>
          <ac:picMkLst>
            <pc:docMk/>
            <pc:sldMk cId="3177803135" sldId="280"/>
            <ac:picMk id="3" creationId="{1961A861-D8AD-00E7-EFD3-C3E7CEE215C7}"/>
          </ac:picMkLst>
        </pc:picChg>
        <pc:picChg chg="add mod">
          <ac:chgData name="Kieft, Gert-Jan" userId="601b5efc-a822-44e7-98a9-6b5226d77144" providerId="ADAL" clId="{525A3B60-2E26-4C5D-AD7D-6C7CA172ED05}" dt="2023-10-16T18:53:53.760" v="908" actId="14100"/>
          <ac:picMkLst>
            <pc:docMk/>
            <pc:sldMk cId="3177803135" sldId="280"/>
            <ac:picMk id="4" creationId="{092679FA-2C8F-7B1A-E770-3CF11D1703AB}"/>
          </ac:picMkLst>
        </pc:picChg>
        <pc:picChg chg="del mod">
          <ac:chgData name="Kieft, Gert-Jan" userId="601b5efc-a822-44e7-98a9-6b5226d77144" providerId="ADAL" clId="{525A3B60-2E26-4C5D-AD7D-6C7CA172ED05}" dt="2023-10-16T18:52:43.384" v="902" actId="478"/>
          <ac:picMkLst>
            <pc:docMk/>
            <pc:sldMk cId="3177803135" sldId="280"/>
            <ac:picMk id="7" creationId="{00000000-0000-0000-0000-000000000000}"/>
          </ac:picMkLst>
        </pc:picChg>
        <pc:picChg chg="del">
          <ac:chgData name="Kieft, Gert-Jan" userId="601b5efc-a822-44e7-98a9-6b5226d77144" providerId="ADAL" clId="{525A3B60-2E26-4C5D-AD7D-6C7CA172ED05}" dt="2023-10-11T09:41:54.355" v="121" actId="478"/>
          <ac:picMkLst>
            <pc:docMk/>
            <pc:sldMk cId="3177803135" sldId="280"/>
            <ac:picMk id="8" creationId="{00000000-0000-0000-0000-000000000000}"/>
          </ac:picMkLst>
        </pc:picChg>
        <pc:picChg chg="add mod">
          <ac:chgData name="Kieft, Gert-Jan" userId="601b5efc-a822-44e7-98a9-6b5226d77144" providerId="ADAL" clId="{525A3B60-2E26-4C5D-AD7D-6C7CA172ED05}" dt="2023-10-11T09:47:47.749" v="169" actId="1076"/>
          <ac:picMkLst>
            <pc:docMk/>
            <pc:sldMk cId="3177803135" sldId="280"/>
            <ac:picMk id="2050" creationId="{A9F1D1A9-0BD0-0601-7B46-B3E45FCDAB17}"/>
          </ac:picMkLst>
        </pc:picChg>
      </pc:sldChg>
      <pc:sldChg chg="addSp delSp modSp mod ord modTransition">
        <pc:chgData name="Kieft, Gert-Jan" userId="601b5efc-a822-44e7-98a9-6b5226d77144" providerId="ADAL" clId="{525A3B60-2E26-4C5D-AD7D-6C7CA172ED05}" dt="2023-10-16T19:35:24.631" v="997" actId="207"/>
        <pc:sldMkLst>
          <pc:docMk/>
          <pc:sldMk cId="4087217677" sldId="281"/>
        </pc:sldMkLst>
        <pc:spChg chg="mod">
          <ac:chgData name="Kieft, Gert-Jan" userId="601b5efc-a822-44e7-98a9-6b5226d77144" providerId="ADAL" clId="{525A3B60-2E26-4C5D-AD7D-6C7CA172ED05}" dt="2023-10-16T19:33:48.746" v="996" actId="20577"/>
          <ac:spMkLst>
            <pc:docMk/>
            <pc:sldMk cId="4087217677" sldId="281"/>
            <ac:spMk id="3" creationId="{D1E354F5-7C93-423E-A42A-3E3F8E63CDEE}"/>
          </ac:spMkLst>
        </pc:spChg>
        <pc:spChg chg="del">
          <ac:chgData name="Kieft, Gert-Jan" userId="601b5efc-a822-44e7-98a9-6b5226d77144" providerId="ADAL" clId="{525A3B60-2E26-4C5D-AD7D-6C7CA172ED05}" dt="2023-10-16T19:32:09.231" v="979" actId="478"/>
          <ac:spMkLst>
            <pc:docMk/>
            <pc:sldMk cId="4087217677" sldId="281"/>
            <ac:spMk id="4" creationId="{60CD54D7-05C7-4ABA-8876-52913ED85596}"/>
          </ac:spMkLst>
        </pc:spChg>
        <pc:spChg chg="mod">
          <ac:chgData name="Kieft, Gert-Jan" userId="601b5efc-a822-44e7-98a9-6b5226d77144" providerId="ADAL" clId="{525A3B60-2E26-4C5D-AD7D-6C7CA172ED05}" dt="2023-10-16T19:35:24.631" v="997" actId="207"/>
          <ac:spMkLst>
            <pc:docMk/>
            <pc:sldMk cId="4087217677" sldId="281"/>
            <ac:spMk id="10" creationId="{F85D33A1-29E7-4183-DA4E-E64C5C16A306}"/>
          </ac:spMkLst>
        </pc:spChg>
        <pc:spChg chg="mod">
          <ac:chgData name="Kieft, Gert-Jan" userId="601b5efc-a822-44e7-98a9-6b5226d77144" providerId="ADAL" clId="{525A3B60-2E26-4C5D-AD7D-6C7CA172ED05}" dt="2023-10-13T15:40:12.746" v="225" actId="20577"/>
          <ac:spMkLst>
            <pc:docMk/>
            <pc:sldMk cId="4087217677" sldId="281"/>
            <ac:spMk id="26" creationId="{A2BCFD91-0046-4A05-A39C-378E9BE13127}"/>
          </ac:spMkLst>
        </pc:spChg>
        <pc:picChg chg="mod">
          <ac:chgData name="Kieft, Gert-Jan" userId="601b5efc-a822-44e7-98a9-6b5226d77144" providerId="ADAL" clId="{525A3B60-2E26-4C5D-AD7D-6C7CA172ED05}" dt="2023-10-16T19:33:22.517" v="989" actId="14100"/>
          <ac:picMkLst>
            <pc:docMk/>
            <pc:sldMk cId="4087217677" sldId="281"/>
            <ac:picMk id="2" creationId="{45E05231-878E-4DFE-B35A-D0F4618BB3DC}"/>
          </ac:picMkLst>
        </pc:picChg>
        <pc:picChg chg="mod">
          <ac:chgData name="Kieft, Gert-Jan" userId="601b5efc-a822-44e7-98a9-6b5226d77144" providerId="ADAL" clId="{525A3B60-2E26-4C5D-AD7D-6C7CA172ED05}" dt="2023-10-16T19:32:58.069" v="983" actId="14100"/>
          <ac:picMkLst>
            <pc:docMk/>
            <pc:sldMk cId="4087217677" sldId="281"/>
            <ac:picMk id="5" creationId="{74221A5B-34EC-4262-91E2-71B344978443}"/>
          </ac:picMkLst>
        </pc:picChg>
        <pc:picChg chg="mod">
          <ac:chgData name="Kieft, Gert-Jan" userId="601b5efc-a822-44e7-98a9-6b5226d77144" providerId="ADAL" clId="{525A3B60-2E26-4C5D-AD7D-6C7CA172ED05}" dt="2023-10-16T19:33:02.944" v="984" actId="1076"/>
          <ac:picMkLst>
            <pc:docMk/>
            <pc:sldMk cId="4087217677" sldId="281"/>
            <ac:picMk id="6" creationId="{3D6BB6DD-FEA0-4422-915C-4E9702FE069A}"/>
          </ac:picMkLst>
        </pc:picChg>
        <pc:picChg chg="mod">
          <ac:chgData name="Kieft, Gert-Jan" userId="601b5efc-a822-44e7-98a9-6b5226d77144" providerId="ADAL" clId="{525A3B60-2E26-4C5D-AD7D-6C7CA172ED05}" dt="2023-10-16T19:30:59.720" v="965" actId="1076"/>
          <ac:picMkLst>
            <pc:docMk/>
            <pc:sldMk cId="4087217677" sldId="281"/>
            <ac:picMk id="8" creationId="{554C9AEC-442C-0BD8-C2EA-B94EC70CF2C4}"/>
          </ac:picMkLst>
        </pc:picChg>
        <pc:picChg chg="add mod">
          <ac:chgData name="Kieft, Gert-Jan" userId="601b5efc-a822-44e7-98a9-6b5226d77144" providerId="ADAL" clId="{525A3B60-2E26-4C5D-AD7D-6C7CA172ED05}" dt="2023-10-16T19:33:12.484" v="987" actId="1038"/>
          <ac:picMkLst>
            <pc:docMk/>
            <pc:sldMk cId="4087217677" sldId="281"/>
            <ac:picMk id="6146" creationId="{7362692E-E0BF-D994-4D89-7C6CC5E43109}"/>
          </ac:picMkLst>
        </pc:picChg>
      </pc:sldChg>
      <pc:sldChg chg="modSp del mod">
        <pc:chgData name="Kieft, Gert-Jan" userId="601b5efc-a822-44e7-98a9-6b5226d77144" providerId="ADAL" clId="{525A3B60-2E26-4C5D-AD7D-6C7CA172ED05}" dt="2023-10-13T15:40:27.089" v="226" actId="47"/>
        <pc:sldMkLst>
          <pc:docMk/>
          <pc:sldMk cId="4144026925" sldId="282"/>
        </pc:sldMkLst>
        <pc:spChg chg="mod">
          <ac:chgData name="Kieft, Gert-Jan" userId="601b5efc-a822-44e7-98a9-6b5226d77144" providerId="ADAL" clId="{525A3B60-2E26-4C5D-AD7D-6C7CA172ED05}" dt="2023-10-11T09:36:52.897" v="110" actId="5793"/>
          <ac:spMkLst>
            <pc:docMk/>
            <pc:sldMk cId="4144026925" sldId="282"/>
            <ac:spMk id="126980" creationId="{00000000-0000-0000-0000-000000000000}"/>
          </ac:spMkLst>
        </pc:spChg>
      </pc:sldChg>
      <pc:sldChg chg="addSp delSp modSp mod modTransition">
        <pc:chgData name="Kieft, Gert-Jan" userId="601b5efc-a822-44e7-98a9-6b5226d77144" providerId="ADAL" clId="{525A3B60-2E26-4C5D-AD7D-6C7CA172ED05}" dt="2023-10-16T18:26:48.353" v="819"/>
        <pc:sldMkLst>
          <pc:docMk/>
          <pc:sldMk cId="1384553858" sldId="288"/>
        </pc:sldMkLst>
        <pc:picChg chg="add del">
          <ac:chgData name="Kieft, Gert-Jan" userId="601b5efc-a822-44e7-98a9-6b5226d77144" providerId="ADAL" clId="{525A3B60-2E26-4C5D-AD7D-6C7CA172ED05}" dt="2023-10-11T09:01:12.798" v="4" actId="22"/>
          <ac:picMkLst>
            <pc:docMk/>
            <pc:sldMk cId="1384553858" sldId="288"/>
            <ac:picMk id="3" creationId="{ECE02FD1-74C8-7094-D387-2B648CEB3517}"/>
          </ac:picMkLst>
        </pc:picChg>
        <pc:picChg chg="add mod">
          <ac:chgData name="Kieft, Gert-Jan" userId="601b5efc-a822-44e7-98a9-6b5226d77144" providerId="ADAL" clId="{525A3B60-2E26-4C5D-AD7D-6C7CA172ED05}" dt="2023-10-11T09:01:45.996" v="9" actId="14100"/>
          <ac:picMkLst>
            <pc:docMk/>
            <pc:sldMk cId="1384553858" sldId="288"/>
            <ac:picMk id="7" creationId="{5A96D42C-F9BA-4ED0-3C23-11C6FD0249F0}"/>
          </ac:picMkLst>
        </pc:picChg>
        <pc:picChg chg="add del">
          <ac:chgData name="Kieft, Gert-Jan" userId="601b5efc-a822-44e7-98a9-6b5226d77144" providerId="ADAL" clId="{525A3B60-2E26-4C5D-AD7D-6C7CA172ED05}" dt="2023-10-11T09:01:20.708" v="6" actId="478"/>
          <ac:picMkLst>
            <pc:docMk/>
            <pc:sldMk cId="1384553858" sldId="288"/>
            <ac:picMk id="9" creationId="{B54C2278-36A6-263D-0DCD-5055939A8A4A}"/>
          </ac:picMkLst>
        </pc:picChg>
      </pc:sldChg>
      <pc:sldChg chg="addSp delSp modSp mod modTransition">
        <pc:chgData name="Kieft, Gert-Jan" userId="601b5efc-a822-44e7-98a9-6b5226d77144" providerId="ADAL" clId="{525A3B60-2E26-4C5D-AD7D-6C7CA172ED05}" dt="2023-10-16T18:36:49.053" v="869" actId="2085"/>
        <pc:sldMkLst>
          <pc:docMk/>
          <pc:sldMk cId="2056088806" sldId="289"/>
        </pc:sldMkLst>
        <pc:spChg chg="add mod">
          <ac:chgData name="Kieft, Gert-Jan" userId="601b5efc-a822-44e7-98a9-6b5226d77144" providerId="ADAL" clId="{525A3B60-2E26-4C5D-AD7D-6C7CA172ED05}" dt="2023-10-16T18:36:49.053" v="869" actId="2085"/>
          <ac:spMkLst>
            <pc:docMk/>
            <pc:sldMk cId="2056088806" sldId="289"/>
            <ac:spMk id="3" creationId="{733A92FE-4BB7-26E7-2B6C-BD0ADF477BEB}"/>
          </ac:spMkLst>
        </pc:spChg>
        <pc:spChg chg="add del mod">
          <ac:chgData name="Kieft, Gert-Jan" userId="601b5efc-a822-44e7-98a9-6b5226d77144" providerId="ADAL" clId="{525A3B60-2E26-4C5D-AD7D-6C7CA172ED05}" dt="2023-10-11T09:28:08.802" v="14" actId="478"/>
          <ac:spMkLst>
            <pc:docMk/>
            <pc:sldMk cId="2056088806" sldId="289"/>
            <ac:spMk id="3" creationId="{D362A871-C911-BC84-D73A-49E4C41C1111}"/>
          </ac:spMkLst>
        </pc:spChg>
        <pc:picChg chg="add mod">
          <ac:chgData name="Kieft, Gert-Jan" userId="601b5efc-a822-44e7-98a9-6b5226d77144" providerId="ADAL" clId="{525A3B60-2E26-4C5D-AD7D-6C7CA172ED05}" dt="2023-10-16T18:35:47.303" v="866" actId="1036"/>
          <ac:picMkLst>
            <pc:docMk/>
            <pc:sldMk cId="2056088806" sldId="289"/>
            <ac:picMk id="2" creationId="{0BD4201B-1857-B4F7-424E-61A60F56EA0C}"/>
          </ac:picMkLst>
        </pc:picChg>
        <pc:picChg chg="add mod">
          <ac:chgData name="Kieft, Gert-Jan" userId="601b5efc-a822-44e7-98a9-6b5226d77144" providerId="ADAL" clId="{525A3B60-2E26-4C5D-AD7D-6C7CA172ED05}" dt="2023-10-11T09:28:01.753" v="13" actId="14100"/>
          <ac:picMkLst>
            <pc:docMk/>
            <pc:sldMk cId="2056088806" sldId="289"/>
            <ac:picMk id="7" creationId="{6A9481F7-7E64-544A-4D3C-45C920B0CAE7}"/>
          </ac:picMkLst>
        </pc:picChg>
        <pc:picChg chg="del">
          <ac:chgData name="Kieft, Gert-Jan" userId="601b5efc-a822-44e7-98a9-6b5226d77144" providerId="ADAL" clId="{525A3B60-2E26-4C5D-AD7D-6C7CA172ED05}" dt="2023-10-11T09:27:51.248" v="10" actId="478"/>
          <ac:picMkLst>
            <pc:docMk/>
            <pc:sldMk cId="2056088806" sldId="289"/>
            <ac:picMk id="8" creationId="{7EDC8ADB-3B98-C9E4-9378-587438E2D4BE}"/>
          </ac:picMkLst>
        </pc:picChg>
      </pc:sldChg>
      <pc:sldChg chg="modTransition">
        <pc:chgData name="Kieft, Gert-Jan" userId="601b5efc-a822-44e7-98a9-6b5226d77144" providerId="ADAL" clId="{525A3B60-2E26-4C5D-AD7D-6C7CA172ED05}" dt="2023-10-16T18:26:48.353" v="819"/>
        <pc:sldMkLst>
          <pc:docMk/>
          <pc:sldMk cId="2832385925" sldId="290"/>
        </pc:sldMkLst>
      </pc:sldChg>
      <pc:sldChg chg="modTransition">
        <pc:chgData name="Kieft, Gert-Jan" userId="601b5efc-a822-44e7-98a9-6b5226d77144" providerId="ADAL" clId="{525A3B60-2E26-4C5D-AD7D-6C7CA172ED05}" dt="2023-10-16T18:26:48.353" v="819"/>
        <pc:sldMkLst>
          <pc:docMk/>
          <pc:sldMk cId="144635887" sldId="291"/>
        </pc:sldMkLst>
      </pc:sldChg>
      <pc:sldChg chg="add del ord modTransition">
        <pc:chgData name="Kieft, Gert-Jan" userId="601b5efc-a822-44e7-98a9-6b5226d77144" providerId="ADAL" clId="{525A3B60-2E26-4C5D-AD7D-6C7CA172ED05}" dt="2023-10-16T18:42:09.290" v="896"/>
        <pc:sldMkLst>
          <pc:docMk/>
          <pc:sldMk cId="3775339436" sldId="293"/>
        </pc:sldMkLst>
      </pc:sldChg>
      <pc:sldChg chg="del">
        <pc:chgData name="Kieft, Gert-Jan" userId="601b5efc-a822-44e7-98a9-6b5226d77144" providerId="ADAL" clId="{525A3B60-2E26-4C5D-AD7D-6C7CA172ED05}" dt="2023-10-11T09:35:25.819" v="92" actId="47"/>
        <pc:sldMkLst>
          <pc:docMk/>
          <pc:sldMk cId="2941250245" sldId="300"/>
        </pc:sldMkLst>
      </pc:sldChg>
      <pc:sldChg chg="del">
        <pc:chgData name="Kieft, Gert-Jan" userId="601b5efc-a822-44e7-98a9-6b5226d77144" providerId="ADAL" clId="{525A3B60-2E26-4C5D-AD7D-6C7CA172ED05}" dt="2023-10-11T09:46:10.115" v="159" actId="47"/>
        <pc:sldMkLst>
          <pc:docMk/>
          <pc:sldMk cId="635679336" sldId="764"/>
        </pc:sldMkLst>
      </pc:sldChg>
      <pc:sldChg chg="del">
        <pc:chgData name="Kieft, Gert-Jan" userId="601b5efc-a822-44e7-98a9-6b5226d77144" providerId="ADAL" clId="{525A3B60-2E26-4C5D-AD7D-6C7CA172ED05}" dt="2023-10-11T09:46:14.188" v="160" actId="47"/>
        <pc:sldMkLst>
          <pc:docMk/>
          <pc:sldMk cId="1440483191" sldId="765"/>
        </pc:sldMkLst>
      </pc:sldChg>
      <pc:sldChg chg="del">
        <pc:chgData name="Kieft, Gert-Jan" userId="601b5efc-a822-44e7-98a9-6b5226d77144" providerId="ADAL" clId="{525A3B60-2E26-4C5D-AD7D-6C7CA172ED05}" dt="2023-10-11T09:37:22.511" v="111" actId="47"/>
        <pc:sldMkLst>
          <pc:docMk/>
          <pc:sldMk cId="1522225066" sldId="772"/>
        </pc:sldMkLst>
      </pc:sldChg>
      <pc:sldChg chg="del">
        <pc:chgData name="Kieft, Gert-Jan" userId="601b5efc-a822-44e7-98a9-6b5226d77144" providerId="ADAL" clId="{525A3B60-2E26-4C5D-AD7D-6C7CA172ED05}" dt="2023-10-11T09:37:26.365" v="112" actId="47"/>
        <pc:sldMkLst>
          <pc:docMk/>
          <pc:sldMk cId="3538337983" sldId="775"/>
        </pc:sldMkLst>
      </pc:sldChg>
      <pc:sldChg chg="del">
        <pc:chgData name="Kieft, Gert-Jan" userId="601b5efc-a822-44e7-98a9-6b5226d77144" providerId="ADAL" clId="{525A3B60-2E26-4C5D-AD7D-6C7CA172ED05}" dt="2023-10-11T09:35:54.602" v="93" actId="47"/>
        <pc:sldMkLst>
          <pc:docMk/>
          <pc:sldMk cId="2369651668" sldId="777"/>
        </pc:sldMkLst>
      </pc:sldChg>
      <pc:sldChg chg="modTransition">
        <pc:chgData name="Kieft, Gert-Jan" userId="601b5efc-a822-44e7-98a9-6b5226d77144" providerId="ADAL" clId="{525A3B60-2E26-4C5D-AD7D-6C7CA172ED05}" dt="2023-10-16T18:26:48.353" v="819"/>
        <pc:sldMkLst>
          <pc:docMk/>
          <pc:sldMk cId="3337681762" sldId="778"/>
        </pc:sldMkLst>
      </pc:sldChg>
      <pc:sldChg chg="addSp modSp mod modTransition modAnim">
        <pc:chgData name="Kieft, Gert-Jan" userId="601b5efc-a822-44e7-98a9-6b5226d77144" providerId="ADAL" clId="{525A3B60-2E26-4C5D-AD7D-6C7CA172ED05}" dt="2023-10-16T18:26:48.353" v="819"/>
        <pc:sldMkLst>
          <pc:docMk/>
          <pc:sldMk cId="960092474" sldId="779"/>
        </pc:sldMkLst>
        <pc:spChg chg="mod">
          <ac:chgData name="Kieft, Gert-Jan" userId="601b5efc-a822-44e7-98a9-6b5226d77144" providerId="ADAL" clId="{525A3B60-2E26-4C5D-AD7D-6C7CA172ED05}" dt="2023-10-11T09:45:22.995" v="154"/>
          <ac:spMkLst>
            <pc:docMk/>
            <pc:sldMk cId="960092474" sldId="779"/>
            <ac:spMk id="5" creationId="{20A07949-98FA-5988-D481-67F119E5FE55}"/>
          </ac:spMkLst>
        </pc:spChg>
        <pc:spChg chg="mod">
          <ac:chgData name="Kieft, Gert-Jan" userId="601b5efc-a822-44e7-98a9-6b5226d77144" providerId="ADAL" clId="{525A3B60-2E26-4C5D-AD7D-6C7CA172ED05}" dt="2023-10-13T15:39:10.880" v="209" actId="6549"/>
          <ac:spMkLst>
            <pc:docMk/>
            <pc:sldMk cId="960092474" sldId="779"/>
            <ac:spMk id="9" creationId="{386EEF8F-8738-164E-96B2-6D7D0022830E}"/>
          </ac:spMkLst>
        </pc:spChg>
        <pc:grpChg chg="add mod">
          <ac:chgData name="Kieft, Gert-Jan" userId="601b5efc-a822-44e7-98a9-6b5226d77144" providerId="ADAL" clId="{525A3B60-2E26-4C5D-AD7D-6C7CA172ED05}" dt="2023-10-11T09:45:29.097" v="155" actId="1076"/>
          <ac:grpSpMkLst>
            <pc:docMk/>
            <pc:sldMk cId="960092474" sldId="779"/>
            <ac:grpSpMk id="3" creationId="{28E10A1A-2ECC-74B8-AE2A-EEAEA1B6874D}"/>
          </ac:grpSpMkLst>
        </pc:grpChg>
        <pc:picChg chg="mod">
          <ac:chgData name="Kieft, Gert-Jan" userId="601b5efc-a822-44e7-98a9-6b5226d77144" providerId="ADAL" clId="{525A3B60-2E26-4C5D-AD7D-6C7CA172ED05}" dt="2023-10-11T09:45:22.995" v="154"/>
          <ac:picMkLst>
            <pc:docMk/>
            <pc:sldMk cId="960092474" sldId="779"/>
            <ac:picMk id="4" creationId="{A953DB43-0DBE-7A15-4017-DA4A5E43E840}"/>
          </ac:picMkLst>
        </pc:picChg>
      </pc:sldChg>
      <pc:sldChg chg="del">
        <pc:chgData name="Kieft, Gert-Jan" userId="601b5efc-a822-44e7-98a9-6b5226d77144" providerId="ADAL" clId="{525A3B60-2E26-4C5D-AD7D-6C7CA172ED05}" dt="2023-10-11T09:45:36.373" v="156" actId="47"/>
        <pc:sldMkLst>
          <pc:docMk/>
          <pc:sldMk cId="2669610179" sldId="780"/>
        </pc:sldMkLst>
      </pc:sldChg>
      <pc:sldChg chg="addSp delSp modSp mod modTransition">
        <pc:chgData name="Kieft, Gert-Jan" userId="601b5efc-a822-44e7-98a9-6b5226d77144" providerId="ADAL" clId="{525A3B60-2E26-4C5D-AD7D-6C7CA172ED05}" dt="2023-10-16T19:05:47.239" v="943" actId="478"/>
        <pc:sldMkLst>
          <pc:docMk/>
          <pc:sldMk cId="4012329611" sldId="781"/>
        </pc:sldMkLst>
        <pc:graphicFrameChg chg="mod modGraphic">
          <ac:chgData name="Kieft, Gert-Jan" userId="601b5efc-a822-44e7-98a9-6b5226d77144" providerId="ADAL" clId="{525A3B60-2E26-4C5D-AD7D-6C7CA172ED05}" dt="2023-10-16T18:30:02.292" v="833" actId="14100"/>
          <ac:graphicFrameMkLst>
            <pc:docMk/>
            <pc:sldMk cId="4012329611" sldId="781"/>
            <ac:graphicFrameMk id="10" creationId="{90A1D316-AFE9-554D-2C07-C9FD435862F5}"/>
          </ac:graphicFrameMkLst>
        </pc:graphicFrameChg>
        <pc:picChg chg="add mod">
          <ac:chgData name="Kieft, Gert-Jan" userId="601b5efc-a822-44e7-98a9-6b5226d77144" providerId="ADAL" clId="{525A3B60-2E26-4C5D-AD7D-6C7CA172ED05}" dt="2023-10-16T19:05:38.344" v="941" actId="1076"/>
          <ac:picMkLst>
            <pc:docMk/>
            <pc:sldMk cId="4012329611" sldId="781"/>
            <ac:picMk id="5" creationId="{F89920C4-CC73-AD26-4D4D-10F28A06D748}"/>
          </ac:picMkLst>
        </pc:picChg>
        <pc:picChg chg="del mod">
          <ac:chgData name="Kieft, Gert-Jan" userId="601b5efc-a822-44e7-98a9-6b5226d77144" providerId="ADAL" clId="{525A3B60-2E26-4C5D-AD7D-6C7CA172ED05}" dt="2023-10-16T19:05:47.239" v="943" actId="478"/>
          <ac:picMkLst>
            <pc:docMk/>
            <pc:sldMk cId="4012329611" sldId="781"/>
            <ac:picMk id="12" creationId="{3B62AEE7-9998-CE12-5CB0-886DB59A4465}"/>
          </ac:picMkLst>
        </pc:picChg>
        <pc:picChg chg="add mod">
          <ac:chgData name="Kieft, Gert-Jan" userId="601b5efc-a822-44e7-98a9-6b5226d77144" providerId="ADAL" clId="{525A3B60-2E26-4C5D-AD7D-6C7CA172ED05}" dt="2023-10-16T19:05:42.340" v="942" actId="1076"/>
          <ac:picMkLst>
            <pc:docMk/>
            <pc:sldMk cId="4012329611" sldId="781"/>
            <ac:picMk id="1026" creationId="{CB5ED8A3-6A46-16F4-4C52-E45A3DEF7966}"/>
          </ac:picMkLst>
        </pc:picChg>
        <pc:picChg chg="add del mod">
          <ac:chgData name="Kieft, Gert-Jan" userId="601b5efc-a822-44e7-98a9-6b5226d77144" providerId="ADAL" clId="{525A3B60-2E26-4C5D-AD7D-6C7CA172ED05}" dt="2023-10-16T19:04:30.696" v="934"/>
          <ac:picMkLst>
            <pc:docMk/>
            <pc:sldMk cId="4012329611" sldId="781"/>
            <ac:picMk id="1028" creationId="{930A943D-02C8-A485-24BE-27456C165069}"/>
          </ac:picMkLst>
        </pc:picChg>
        <pc:picChg chg="add del">
          <ac:chgData name="Kieft, Gert-Jan" userId="601b5efc-a822-44e7-98a9-6b5226d77144" providerId="ADAL" clId="{525A3B60-2E26-4C5D-AD7D-6C7CA172ED05}" dt="2023-10-16T19:05:16.789" v="936" actId="478"/>
          <ac:picMkLst>
            <pc:docMk/>
            <pc:sldMk cId="4012329611" sldId="781"/>
            <ac:picMk id="1030" creationId="{0956ECD4-B78A-0178-44D4-97BF5DCE58AE}"/>
          </ac:picMkLst>
        </pc:picChg>
      </pc:sldChg>
      <pc:sldChg chg="addSp delSp modSp mod modTransition">
        <pc:chgData name="Kieft, Gert-Jan" userId="601b5efc-a822-44e7-98a9-6b5226d77144" providerId="ADAL" clId="{525A3B60-2E26-4C5D-AD7D-6C7CA172ED05}" dt="2023-10-16T19:22:23.244" v="958" actId="1076"/>
        <pc:sldMkLst>
          <pc:docMk/>
          <pc:sldMk cId="1725123943" sldId="782"/>
        </pc:sldMkLst>
        <pc:spChg chg="add del">
          <ac:chgData name="Kieft, Gert-Jan" userId="601b5efc-a822-44e7-98a9-6b5226d77144" providerId="ADAL" clId="{525A3B60-2E26-4C5D-AD7D-6C7CA172ED05}" dt="2023-10-16T19:20:08.912" v="945"/>
          <ac:spMkLst>
            <pc:docMk/>
            <pc:sldMk cId="1725123943" sldId="782"/>
            <ac:spMk id="5" creationId="{577BBBEC-C492-698F-A571-79188DF52208}"/>
          </ac:spMkLst>
        </pc:spChg>
        <pc:spChg chg="del">
          <ac:chgData name="Kieft, Gert-Jan" userId="601b5efc-a822-44e7-98a9-6b5226d77144" providerId="ADAL" clId="{525A3B60-2E26-4C5D-AD7D-6C7CA172ED05}" dt="2023-10-16T19:21:14.806" v="954" actId="478"/>
          <ac:spMkLst>
            <pc:docMk/>
            <pc:sldMk cId="1725123943" sldId="782"/>
            <ac:spMk id="7" creationId="{6CA3B631-583A-C394-FC71-43C19DFB8805}"/>
          </ac:spMkLst>
        </pc:spChg>
        <pc:spChg chg="add del">
          <ac:chgData name="Kieft, Gert-Jan" userId="601b5efc-a822-44e7-98a9-6b5226d77144" providerId="ADAL" clId="{525A3B60-2E26-4C5D-AD7D-6C7CA172ED05}" dt="2023-10-16T19:20:22.994" v="947"/>
          <ac:spMkLst>
            <pc:docMk/>
            <pc:sldMk cId="1725123943" sldId="782"/>
            <ac:spMk id="9" creationId="{13754408-BF51-9A5C-A3A0-41D3F6A1A493}"/>
          </ac:spMkLst>
        </pc:spChg>
        <pc:spChg chg="add del mod">
          <ac:chgData name="Kieft, Gert-Jan" userId="601b5efc-a822-44e7-98a9-6b5226d77144" providerId="ADAL" clId="{525A3B60-2E26-4C5D-AD7D-6C7CA172ED05}" dt="2023-10-16T19:20:43.227" v="951"/>
          <ac:spMkLst>
            <pc:docMk/>
            <pc:sldMk cId="1725123943" sldId="782"/>
            <ac:spMk id="10" creationId="{28D76CA0-A4AB-70D9-14DE-14E8CFE1E096}"/>
          </ac:spMkLst>
        </pc:spChg>
        <pc:graphicFrameChg chg="mod modGraphic">
          <ac:chgData name="Kieft, Gert-Jan" userId="601b5efc-a822-44e7-98a9-6b5226d77144" providerId="ADAL" clId="{525A3B60-2E26-4C5D-AD7D-6C7CA172ED05}" dt="2023-10-16T18:33:25.467" v="855" actId="1076"/>
          <ac:graphicFrameMkLst>
            <pc:docMk/>
            <pc:sldMk cId="1725123943" sldId="782"/>
            <ac:graphicFrameMk id="3" creationId="{FB3C579A-C603-0F71-4CF3-7B1976495FCE}"/>
          </ac:graphicFrameMkLst>
        </pc:graphicFrameChg>
        <pc:graphicFrameChg chg="mod">
          <ac:chgData name="Kieft, Gert-Jan" userId="601b5efc-a822-44e7-98a9-6b5226d77144" providerId="ADAL" clId="{525A3B60-2E26-4C5D-AD7D-6C7CA172ED05}" dt="2023-10-16T18:33:30.724" v="856" actId="1076"/>
          <ac:graphicFrameMkLst>
            <pc:docMk/>
            <pc:sldMk cId="1725123943" sldId="782"/>
            <ac:graphicFrameMk id="8" creationId="{51D1F895-1215-BA2C-756D-11BD97D72D56}"/>
          </ac:graphicFrameMkLst>
        </pc:graphicFrameChg>
        <pc:picChg chg="del mod">
          <ac:chgData name="Kieft, Gert-Jan" userId="601b5efc-a822-44e7-98a9-6b5226d77144" providerId="ADAL" clId="{525A3B60-2E26-4C5D-AD7D-6C7CA172ED05}" dt="2023-10-16T19:21:14.806" v="954" actId="478"/>
          <ac:picMkLst>
            <pc:docMk/>
            <pc:sldMk cId="1725123943" sldId="782"/>
            <ac:picMk id="6" creationId="{9155C586-0249-3BE3-5872-180F38C51BE4}"/>
          </ac:picMkLst>
        </pc:picChg>
        <pc:picChg chg="add mod">
          <ac:chgData name="Kieft, Gert-Jan" userId="601b5efc-a822-44e7-98a9-6b5226d77144" providerId="ADAL" clId="{525A3B60-2E26-4C5D-AD7D-6C7CA172ED05}" dt="2023-10-16T19:21:23.445" v="956" actId="1076"/>
          <ac:picMkLst>
            <pc:docMk/>
            <pc:sldMk cId="1725123943" sldId="782"/>
            <ac:picMk id="3074" creationId="{5E404E73-2070-D1FE-315C-C36E054DE6E2}"/>
          </ac:picMkLst>
        </pc:picChg>
        <pc:picChg chg="add mod">
          <ac:chgData name="Kieft, Gert-Jan" userId="601b5efc-a822-44e7-98a9-6b5226d77144" providerId="ADAL" clId="{525A3B60-2E26-4C5D-AD7D-6C7CA172ED05}" dt="2023-10-16T19:22:23.244" v="958" actId="1076"/>
          <ac:picMkLst>
            <pc:docMk/>
            <pc:sldMk cId="1725123943" sldId="782"/>
            <ac:picMk id="3082" creationId="{49F35EE0-5BDF-9091-2127-47EE331B6788}"/>
          </ac:picMkLst>
        </pc:picChg>
      </pc:sldChg>
      <pc:sldChg chg="addSp delSp modSp mod modTransition">
        <pc:chgData name="Kieft, Gert-Jan" userId="601b5efc-a822-44e7-98a9-6b5226d77144" providerId="ADAL" clId="{525A3B60-2E26-4C5D-AD7D-6C7CA172ED05}" dt="2023-10-16T18:58:41.266" v="922" actId="1076"/>
        <pc:sldMkLst>
          <pc:docMk/>
          <pc:sldMk cId="622159233" sldId="783"/>
        </pc:sldMkLst>
        <pc:spChg chg="mod">
          <ac:chgData name="Kieft, Gert-Jan" userId="601b5efc-a822-44e7-98a9-6b5226d77144" providerId="ADAL" clId="{525A3B60-2E26-4C5D-AD7D-6C7CA172ED05}" dt="2023-10-16T18:30:33.265" v="842" actId="20577"/>
          <ac:spMkLst>
            <pc:docMk/>
            <pc:sldMk cId="622159233" sldId="783"/>
            <ac:spMk id="2" creationId="{B93335CD-AC07-14D0-8C55-2C22818E62FC}"/>
          </ac:spMkLst>
        </pc:spChg>
        <pc:spChg chg="mod">
          <ac:chgData name="Kieft, Gert-Jan" userId="601b5efc-a822-44e7-98a9-6b5226d77144" providerId="ADAL" clId="{525A3B60-2E26-4C5D-AD7D-6C7CA172ED05}" dt="2023-10-16T18:41:14.473" v="894" actId="14100"/>
          <ac:spMkLst>
            <pc:docMk/>
            <pc:sldMk cId="622159233" sldId="783"/>
            <ac:spMk id="3" creationId="{ADD3514C-4B94-84FB-FA90-900E71EC25EB}"/>
          </ac:spMkLst>
        </pc:spChg>
        <pc:spChg chg="add del mod">
          <ac:chgData name="Kieft, Gert-Jan" userId="601b5efc-a822-44e7-98a9-6b5226d77144" providerId="ADAL" clId="{525A3B60-2E26-4C5D-AD7D-6C7CA172ED05}" dt="2023-10-16T14:28:00.307" v="727"/>
          <ac:spMkLst>
            <pc:docMk/>
            <pc:sldMk cId="622159233" sldId="783"/>
            <ac:spMk id="5" creationId="{E51D6DD1-7CF4-C584-EDB8-87E3BC3B7E71}"/>
          </ac:spMkLst>
        </pc:spChg>
        <pc:picChg chg="mod">
          <ac:chgData name="Kieft, Gert-Jan" userId="601b5efc-a822-44e7-98a9-6b5226d77144" providerId="ADAL" clId="{525A3B60-2E26-4C5D-AD7D-6C7CA172ED05}" dt="2023-10-16T18:58:41.266" v="922" actId="1076"/>
          <ac:picMkLst>
            <pc:docMk/>
            <pc:sldMk cId="622159233" sldId="783"/>
            <ac:picMk id="6" creationId="{8F3AB6A3-E825-854B-3556-95F9E40925DC}"/>
          </ac:picMkLst>
        </pc:picChg>
        <pc:picChg chg="mod">
          <ac:chgData name="Kieft, Gert-Jan" userId="601b5efc-a822-44e7-98a9-6b5226d77144" providerId="ADAL" clId="{525A3B60-2E26-4C5D-AD7D-6C7CA172ED05}" dt="2023-10-16T18:58:37.899" v="921" actId="1076"/>
          <ac:picMkLst>
            <pc:docMk/>
            <pc:sldMk cId="622159233" sldId="783"/>
            <ac:picMk id="8" creationId="{CE759932-5F1A-A6B4-BD74-4B6EDA6C14C4}"/>
          </ac:picMkLst>
        </pc:picChg>
        <pc:picChg chg="add mod">
          <ac:chgData name="Kieft, Gert-Jan" userId="601b5efc-a822-44e7-98a9-6b5226d77144" providerId="ADAL" clId="{525A3B60-2E26-4C5D-AD7D-6C7CA172ED05}" dt="2023-10-16T18:58:28.210" v="918" actId="14100"/>
          <ac:picMkLst>
            <pc:docMk/>
            <pc:sldMk cId="622159233" sldId="783"/>
            <ac:picMk id="4098" creationId="{292AB5D4-4E54-15FA-DE89-45164BA70E32}"/>
          </ac:picMkLst>
        </pc:picChg>
      </pc:sldChg>
      <pc:sldChg chg="addSp delSp modSp add del mod modTransition addAnim delAnim modShow">
        <pc:chgData name="Kieft, Gert-Jan" userId="601b5efc-a822-44e7-98a9-6b5226d77144" providerId="ADAL" clId="{525A3B60-2E26-4C5D-AD7D-6C7CA172ED05}" dt="2023-10-16T18:35:18.225" v="859" actId="47"/>
        <pc:sldMkLst>
          <pc:docMk/>
          <pc:sldMk cId="4231375771" sldId="784"/>
        </pc:sldMkLst>
        <pc:spChg chg="add del mod">
          <ac:chgData name="Kieft, Gert-Jan" userId="601b5efc-a822-44e7-98a9-6b5226d77144" providerId="ADAL" clId="{525A3B60-2E26-4C5D-AD7D-6C7CA172ED05}" dt="2023-10-11T08:59:20.285" v="1" actId="478"/>
          <ac:spMkLst>
            <pc:docMk/>
            <pc:sldMk cId="4231375771" sldId="784"/>
            <ac:spMk id="3" creationId="{18B99C36-1DE8-1011-37AF-C2EA69DD2E27}"/>
          </ac:spMkLst>
        </pc:spChg>
        <pc:spChg chg="add mod">
          <ac:chgData name="Kieft, Gert-Jan" userId="601b5efc-a822-44e7-98a9-6b5226d77144" providerId="ADAL" clId="{525A3B60-2E26-4C5D-AD7D-6C7CA172ED05}" dt="2023-10-11T09:32:49.485" v="82" actId="1076"/>
          <ac:spMkLst>
            <pc:docMk/>
            <pc:sldMk cId="4231375771" sldId="784"/>
            <ac:spMk id="8" creationId="{85E91F3D-88E2-F560-F4A0-119BCAC76F05}"/>
          </ac:spMkLst>
        </pc:spChg>
        <pc:picChg chg="add del">
          <ac:chgData name="Kieft, Gert-Jan" userId="601b5efc-a822-44e7-98a9-6b5226d77144" providerId="ADAL" clId="{525A3B60-2E26-4C5D-AD7D-6C7CA172ED05}" dt="2023-10-11T08:59:20.285" v="1" actId="478"/>
          <ac:picMkLst>
            <pc:docMk/>
            <pc:sldMk cId="4231375771" sldId="784"/>
            <ac:picMk id="5" creationId="{50DCB970-5D36-AB23-5E67-0C9E72984272}"/>
          </ac:picMkLst>
        </pc:picChg>
      </pc:sldChg>
      <pc:sldChg chg="modSp mod modTransition">
        <pc:chgData name="Kieft, Gert-Jan" userId="601b5efc-a822-44e7-98a9-6b5226d77144" providerId="ADAL" clId="{525A3B60-2E26-4C5D-AD7D-6C7CA172ED05}" dt="2023-10-16T18:26:48.353" v="819"/>
        <pc:sldMkLst>
          <pc:docMk/>
          <pc:sldMk cId="280826968" sldId="785"/>
        </pc:sldMkLst>
        <pc:spChg chg="mod">
          <ac:chgData name="Kieft, Gert-Jan" userId="601b5efc-a822-44e7-98a9-6b5226d77144" providerId="ADAL" clId="{525A3B60-2E26-4C5D-AD7D-6C7CA172ED05}" dt="2023-10-11T09:34:17.491" v="90" actId="20577"/>
          <ac:spMkLst>
            <pc:docMk/>
            <pc:sldMk cId="280826968" sldId="785"/>
            <ac:spMk id="9" creationId="{587CE8B1-874D-6165-767E-B802A2215433}"/>
          </ac:spMkLst>
        </pc:spChg>
        <pc:spChg chg="mod">
          <ac:chgData name="Kieft, Gert-Jan" userId="601b5efc-a822-44e7-98a9-6b5226d77144" providerId="ADAL" clId="{525A3B60-2E26-4C5D-AD7D-6C7CA172ED05}" dt="2023-10-16T09:22:14.358" v="642" actId="20577"/>
          <ac:spMkLst>
            <pc:docMk/>
            <pc:sldMk cId="280826968" sldId="785"/>
            <ac:spMk id="10" creationId="{48112DAC-1736-00B4-B556-70B84E403B01}"/>
          </ac:spMkLst>
        </pc:spChg>
      </pc:sldChg>
      <pc:sldChg chg="del">
        <pc:chgData name="Kieft, Gert-Jan" userId="601b5efc-a822-44e7-98a9-6b5226d77144" providerId="ADAL" clId="{525A3B60-2E26-4C5D-AD7D-6C7CA172ED05}" dt="2023-10-11T09:35:08.931" v="91" actId="2696"/>
        <pc:sldMkLst>
          <pc:docMk/>
          <pc:sldMk cId="3359986867" sldId="786"/>
        </pc:sldMkLst>
      </pc:sldChg>
      <pc:sldChg chg="addSp delSp modSp new mod modTransition">
        <pc:chgData name="Kieft, Gert-Jan" userId="601b5efc-a822-44e7-98a9-6b5226d77144" providerId="ADAL" clId="{525A3B60-2E26-4C5D-AD7D-6C7CA172ED05}" dt="2023-10-16T18:26:48.353" v="819"/>
        <pc:sldMkLst>
          <pc:docMk/>
          <pc:sldMk cId="3890213141" sldId="787"/>
        </pc:sldMkLst>
        <pc:spChg chg="mod">
          <ac:chgData name="Kieft, Gert-Jan" userId="601b5efc-a822-44e7-98a9-6b5226d77144" providerId="ADAL" clId="{525A3B60-2E26-4C5D-AD7D-6C7CA172ED05}" dt="2023-10-11T09:32:01.899" v="80" actId="1076"/>
          <ac:spMkLst>
            <pc:docMk/>
            <pc:sldMk cId="3890213141" sldId="787"/>
            <ac:spMk id="2" creationId="{ED903998-7A15-806C-CBFD-84F68A777A69}"/>
          </ac:spMkLst>
        </pc:spChg>
        <pc:spChg chg="del">
          <ac:chgData name="Kieft, Gert-Jan" userId="601b5efc-a822-44e7-98a9-6b5226d77144" providerId="ADAL" clId="{525A3B60-2E26-4C5D-AD7D-6C7CA172ED05}" dt="2023-10-11T09:28:54.362" v="16" actId="478"/>
          <ac:spMkLst>
            <pc:docMk/>
            <pc:sldMk cId="3890213141" sldId="787"/>
            <ac:spMk id="3" creationId="{98F34C8B-D5FD-5223-7480-2D92A53200C6}"/>
          </ac:spMkLst>
        </pc:spChg>
        <pc:picChg chg="add del">
          <ac:chgData name="Kieft, Gert-Jan" userId="601b5efc-a822-44e7-98a9-6b5226d77144" providerId="ADAL" clId="{525A3B60-2E26-4C5D-AD7D-6C7CA172ED05}" dt="2023-10-11T09:29:41.157" v="18" actId="22"/>
          <ac:picMkLst>
            <pc:docMk/>
            <pc:sldMk cId="3890213141" sldId="787"/>
            <ac:picMk id="6" creationId="{DF4A0511-6AC4-72A8-2579-081FBA82EF39}"/>
          </ac:picMkLst>
        </pc:picChg>
        <pc:picChg chg="add mod">
          <ac:chgData name="Kieft, Gert-Jan" userId="601b5efc-a822-44e7-98a9-6b5226d77144" providerId="ADAL" clId="{525A3B60-2E26-4C5D-AD7D-6C7CA172ED05}" dt="2023-10-11T09:31:26.186" v="58" actId="1076"/>
          <ac:picMkLst>
            <pc:docMk/>
            <pc:sldMk cId="3890213141" sldId="787"/>
            <ac:picMk id="8" creationId="{B0CBB1EA-BFAB-ED01-BA95-A69F1BAA8841}"/>
          </ac:picMkLst>
        </pc:picChg>
        <pc:picChg chg="add mod">
          <ac:chgData name="Kieft, Gert-Jan" userId="601b5efc-a822-44e7-98a9-6b5226d77144" providerId="ADAL" clId="{525A3B60-2E26-4C5D-AD7D-6C7CA172ED05}" dt="2023-10-11T09:31:24.529" v="57" actId="1076"/>
          <ac:picMkLst>
            <pc:docMk/>
            <pc:sldMk cId="3890213141" sldId="787"/>
            <ac:picMk id="1026" creationId="{4E5ADECA-38EC-A432-883D-DEBA25A57B73}"/>
          </ac:picMkLst>
        </pc:picChg>
        <pc:picChg chg="add mod">
          <ac:chgData name="Kieft, Gert-Jan" userId="601b5efc-a822-44e7-98a9-6b5226d77144" providerId="ADAL" clId="{525A3B60-2E26-4C5D-AD7D-6C7CA172ED05}" dt="2023-10-11T09:31:22.361" v="56" actId="1076"/>
          <ac:picMkLst>
            <pc:docMk/>
            <pc:sldMk cId="3890213141" sldId="787"/>
            <ac:picMk id="1028" creationId="{E5400CDD-745C-05B8-21C9-4A49FCEDFF96}"/>
          </ac:picMkLst>
        </pc:picChg>
      </pc:sldChg>
      <pc:sldChg chg="addSp delSp modSp new mod modTransition modAnim">
        <pc:chgData name="Kieft, Gert-Jan" userId="601b5efc-a822-44e7-98a9-6b5226d77144" providerId="ADAL" clId="{525A3B60-2E26-4C5D-AD7D-6C7CA172ED05}" dt="2023-10-16T18:26:48.353" v="819"/>
        <pc:sldMkLst>
          <pc:docMk/>
          <pc:sldMk cId="3750395252" sldId="788"/>
        </pc:sldMkLst>
        <pc:spChg chg="add mod">
          <ac:chgData name="Kieft, Gert-Jan" userId="601b5efc-a822-44e7-98a9-6b5226d77144" providerId="ADAL" clId="{525A3B60-2E26-4C5D-AD7D-6C7CA172ED05}" dt="2023-10-16T14:18:42.092" v="653"/>
          <ac:spMkLst>
            <pc:docMk/>
            <pc:sldMk cId="3750395252" sldId="788"/>
            <ac:spMk id="2" creationId="{D87C902B-AB4B-6B75-D520-74F9D9A13A81}"/>
          </ac:spMkLst>
        </pc:spChg>
        <pc:spChg chg="del">
          <ac:chgData name="Kieft, Gert-Jan" userId="601b5efc-a822-44e7-98a9-6b5226d77144" providerId="ADAL" clId="{525A3B60-2E26-4C5D-AD7D-6C7CA172ED05}" dt="2023-10-11T09:38:23.128" v="116" actId="478"/>
          <ac:spMkLst>
            <pc:docMk/>
            <pc:sldMk cId="3750395252" sldId="788"/>
            <ac:spMk id="2" creationId="{F76F0EFB-9105-F992-6FF9-39D740358748}"/>
          </ac:spMkLst>
        </pc:spChg>
        <pc:spChg chg="del">
          <ac:chgData name="Kieft, Gert-Jan" userId="601b5efc-a822-44e7-98a9-6b5226d77144" providerId="ADAL" clId="{525A3B60-2E26-4C5D-AD7D-6C7CA172ED05}" dt="2023-10-11T09:38:10.386" v="114"/>
          <ac:spMkLst>
            <pc:docMk/>
            <pc:sldMk cId="3750395252" sldId="788"/>
            <ac:spMk id="3" creationId="{C36C2DD1-890C-F59E-625F-FFAEC8501928}"/>
          </ac:spMkLst>
        </pc:spChg>
        <pc:picChg chg="add mod">
          <ac:chgData name="Kieft, Gert-Jan" userId="601b5efc-a822-44e7-98a9-6b5226d77144" providerId="ADAL" clId="{525A3B60-2E26-4C5D-AD7D-6C7CA172ED05}" dt="2023-10-16T14:18:22.478" v="652" actId="14100"/>
          <ac:picMkLst>
            <pc:docMk/>
            <pc:sldMk cId="3750395252" sldId="788"/>
            <ac:picMk id="5" creationId="{4628B9F9-53D3-B062-9065-DE7CC05FE493}"/>
          </ac:picMkLst>
        </pc:picChg>
        <pc:picChg chg="add mod">
          <ac:chgData name="Kieft, Gert-Jan" userId="601b5efc-a822-44e7-98a9-6b5226d77144" providerId="ADAL" clId="{525A3B60-2E26-4C5D-AD7D-6C7CA172ED05}" dt="2023-10-16T14:18:07.949" v="649" actId="14100"/>
          <ac:picMkLst>
            <pc:docMk/>
            <pc:sldMk cId="3750395252" sldId="788"/>
            <ac:picMk id="6" creationId="{BA0B5F8D-3026-8D0F-44D2-55154B8E06C3}"/>
          </ac:picMkLst>
        </pc:picChg>
      </pc:sldChg>
      <pc:sldChg chg="modSp new del mod">
        <pc:chgData name="Kieft, Gert-Jan" userId="601b5efc-a822-44e7-98a9-6b5226d77144" providerId="ADAL" clId="{525A3B60-2E26-4C5D-AD7D-6C7CA172ED05}" dt="2023-10-13T15:58:01.040" v="566" actId="47"/>
        <pc:sldMkLst>
          <pc:docMk/>
          <pc:sldMk cId="180063807" sldId="789"/>
        </pc:sldMkLst>
        <pc:spChg chg="mod">
          <ac:chgData name="Kieft, Gert-Jan" userId="601b5efc-a822-44e7-98a9-6b5226d77144" providerId="ADAL" clId="{525A3B60-2E26-4C5D-AD7D-6C7CA172ED05}" dt="2023-10-13T15:50:51.564" v="235" actId="20577"/>
          <ac:spMkLst>
            <pc:docMk/>
            <pc:sldMk cId="180063807" sldId="789"/>
            <ac:spMk id="2" creationId="{D59B19C6-0931-02A6-B86C-7E0954E0F64F}"/>
          </ac:spMkLst>
        </pc:spChg>
      </pc:sldChg>
      <pc:sldChg chg="addSp delSp modSp new mod modTransition">
        <pc:chgData name="Kieft, Gert-Jan" userId="601b5efc-a822-44e7-98a9-6b5226d77144" providerId="ADAL" clId="{525A3B60-2E26-4C5D-AD7D-6C7CA172ED05}" dt="2023-10-16T19:32:25.595" v="981" actId="20577"/>
        <pc:sldMkLst>
          <pc:docMk/>
          <pc:sldMk cId="1072470019" sldId="790"/>
        </pc:sldMkLst>
        <pc:spChg chg="mod">
          <ac:chgData name="Kieft, Gert-Jan" userId="601b5efc-a822-44e7-98a9-6b5226d77144" providerId="ADAL" clId="{525A3B60-2E26-4C5D-AD7D-6C7CA172ED05}" dt="2023-10-16T19:32:25.595" v="981" actId="20577"/>
          <ac:spMkLst>
            <pc:docMk/>
            <pc:sldMk cId="1072470019" sldId="790"/>
            <ac:spMk id="2" creationId="{BE7B81E6-143D-74EB-4713-094D06777725}"/>
          </ac:spMkLst>
        </pc:spChg>
        <pc:spChg chg="mod">
          <ac:chgData name="Kieft, Gert-Jan" userId="601b5efc-a822-44e7-98a9-6b5226d77144" providerId="ADAL" clId="{525A3B60-2E26-4C5D-AD7D-6C7CA172ED05}" dt="2023-10-16T19:00:27.734" v="928" actId="14100"/>
          <ac:spMkLst>
            <pc:docMk/>
            <pc:sldMk cId="1072470019" sldId="790"/>
            <ac:spMk id="3" creationId="{ACA375D5-B8C2-707F-557C-62037F755BA5}"/>
          </ac:spMkLst>
        </pc:spChg>
        <pc:spChg chg="add del mod">
          <ac:chgData name="Kieft, Gert-Jan" userId="601b5efc-a822-44e7-98a9-6b5226d77144" providerId="ADAL" clId="{525A3B60-2E26-4C5D-AD7D-6C7CA172ED05}" dt="2023-10-13T15:59:13.060" v="584" actId="478"/>
          <ac:spMkLst>
            <pc:docMk/>
            <pc:sldMk cId="1072470019" sldId="790"/>
            <ac:spMk id="7" creationId="{1AE668DB-439E-BC63-9571-6E99295A0956}"/>
          </ac:spMkLst>
        </pc:spChg>
        <pc:picChg chg="add mod">
          <ac:chgData name="Kieft, Gert-Jan" userId="601b5efc-a822-44e7-98a9-6b5226d77144" providerId="ADAL" clId="{525A3B60-2E26-4C5D-AD7D-6C7CA172ED05}" dt="2023-10-16T18:59:59.798" v="924" actId="1076"/>
          <ac:picMkLst>
            <pc:docMk/>
            <pc:sldMk cId="1072470019" sldId="790"/>
            <ac:picMk id="6" creationId="{387F3FFE-CCE7-1EA0-FE06-2F033BB00B0F}"/>
          </ac:picMkLst>
        </pc:picChg>
        <pc:picChg chg="add mod">
          <ac:chgData name="Kieft, Gert-Jan" userId="601b5efc-a822-44e7-98a9-6b5226d77144" providerId="ADAL" clId="{525A3B60-2E26-4C5D-AD7D-6C7CA172ED05}" dt="2023-10-16T19:00:48.167" v="929" actId="1076"/>
          <ac:picMkLst>
            <pc:docMk/>
            <pc:sldMk cId="1072470019" sldId="790"/>
            <ac:picMk id="5122" creationId="{87675E20-D4DE-2761-43A5-7F1E13EAF902}"/>
          </ac:picMkLst>
        </pc:picChg>
      </pc:sldChg>
      <pc:sldChg chg="addSp modSp new mod modTransition">
        <pc:chgData name="Kieft, Gert-Jan" userId="601b5efc-a822-44e7-98a9-6b5226d77144" providerId="ADAL" clId="{525A3B60-2E26-4C5D-AD7D-6C7CA172ED05}" dt="2023-10-16T19:03:46.840" v="930" actId="14100"/>
        <pc:sldMkLst>
          <pc:docMk/>
          <pc:sldMk cId="1016730763" sldId="791"/>
        </pc:sldMkLst>
        <pc:spChg chg="mod">
          <ac:chgData name="Kieft, Gert-Jan" userId="601b5efc-a822-44e7-98a9-6b5226d77144" providerId="ADAL" clId="{525A3B60-2E26-4C5D-AD7D-6C7CA172ED05}" dt="2023-10-13T15:58:08.710" v="574" actId="20577"/>
          <ac:spMkLst>
            <pc:docMk/>
            <pc:sldMk cId="1016730763" sldId="791"/>
            <ac:spMk id="2" creationId="{F680EDA0-480B-1FFD-7819-1BE730C755E2}"/>
          </ac:spMkLst>
        </pc:spChg>
        <pc:spChg chg="mod">
          <ac:chgData name="Kieft, Gert-Jan" userId="601b5efc-a822-44e7-98a9-6b5226d77144" providerId="ADAL" clId="{525A3B60-2E26-4C5D-AD7D-6C7CA172ED05}" dt="2023-10-16T19:03:46.840" v="930" actId="14100"/>
          <ac:spMkLst>
            <pc:docMk/>
            <pc:sldMk cId="1016730763" sldId="791"/>
            <ac:spMk id="3" creationId="{B53418E9-0B6F-484A-F728-61C7D4E28E50}"/>
          </ac:spMkLst>
        </pc:spChg>
        <pc:picChg chg="add mod">
          <ac:chgData name="Kieft, Gert-Jan" userId="601b5efc-a822-44e7-98a9-6b5226d77144" providerId="ADAL" clId="{525A3B60-2E26-4C5D-AD7D-6C7CA172ED05}" dt="2023-10-16T14:28:47.149" v="735" actId="1076"/>
          <ac:picMkLst>
            <pc:docMk/>
            <pc:sldMk cId="1016730763" sldId="791"/>
            <ac:picMk id="5" creationId="{F82ED71A-00FD-66D7-2465-C03F78DDB217}"/>
          </ac:picMkLst>
        </pc:picChg>
      </pc:sldChg>
      <pc:sldChg chg="addSp modSp new mod modTransition">
        <pc:chgData name="Kieft, Gert-Jan" userId="601b5efc-a822-44e7-98a9-6b5226d77144" providerId="ADAL" clId="{525A3B60-2E26-4C5D-AD7D-6C7CA172ED05}" dt="2023-10-16T18:40:31.038" v="878" actId="20577"/>
        <pc:sldMkLst>
          <pc:docMk/>
          <pc:sldMk cId="3413332705" sldId="792"/>
        </pc:sldMkLst>
        <pc:spChg chg="mod">
          <ac:chgData name="Kieft, Gert-Jan" userId="601b5efc-a822-44e7-98a9-6b5226d77144" providerId="ADAL" clId="{525A3B60-2E26-4C5D-AD7D-6C7CA172ED05}" dt="2023-10-13T16:00:48.452" v="603" actId="20577"/>
          <ac:spMkLst>
            <pc:docMk/>
            <pc:sldMk cId="3413332705" sldId="792"/>
            <ac:spMk id="2" creationId="{2634DF1E-31A9-D18C-BC70-BDFE3E0EA960}"/>
          </ac:spMkLst>
        </pc:spChg>
        <pc:spChg chg="mod">
          <ac:chgData name="Kieft, Gert-Jan" userId="601b5efc-a822-44e7-98a9-6b5226d77144" providerId="ADAL" clId="{525A3B60-2E26-4C5D-AD7D-6C7CA172ED05}" dt="2023-10-16T18:40:31.038" v="878" actId="20577"/>
          <ac:spMkLst>
            <pc:docMk/>
            <pc:sldMk cId="3413332705" sldId="792"/>
            <ac:spMk id="3" creationId="{76CED8A5-2141-9D04-3ABA-8031507CB041}"/>
          </ac:spMkLst>
        </pc:spChg>
        <pc:picChg chg="add mod">
          <ac:chgData name="Kieft, Gert-Jan" userId="601b5efc-a822-44e7-98a9-6b5226d77144" providerId="ADAL" clId="{525A3B60-2E26-4C5D-AD7D-6C7CA172ED05}" dt="2023-10-16T14:31:29.579" v="751" actId="1076"/>
          <ac:picMkLst>
            <pc:docMk/>
            <pc:sldMk cId="3413332705" sldId="792"/>
            <ac:picMk id="5" creationId="{E8812AA8-DF41-14AB-80B6-7B865E9469AB}"/>
          </ac:picMkLst>
        </pc:picChg>
      </pc:sldChg>
      <pc:sldChg chg="addSp modSp new mod modTransition">
        <pc:chgData name="Kieft, Gert-Jan" userId="601b5efc-a822-44e7-98a9-6b5226d77144" providerId="ADAL" clId="{525A3B60-2E26-4C5D-AD7D-6C7CA172ED05}" dt="2023-10-16T18:33:06.889" v="852" actId="14100"/>
        <pc:sldMkLst>
          <pc:docMk/>
          <pc:sldMk cId="3579373565" sldId="793"/>
        </pc:sldMkLst>
        <pc:spChg chg="mod">
          <ac:chgData name="Kieft, Gert-Jan" userId="601b5efc-a822-44e7-98a9-6b5226d77144" providerId="ADAL" clId="{525A3B60-2E26-4C5D-AD7D-6C7CA172ED05}" dt="2023-10-16T18:32:37.333" v="847" actId="14100"/>
          <ac:spMkLst>
            <pc:docMk/>
            <pc:sldMk cId="3579373565" sldId="793"/>
            <ac:spMk id="2" creationId="{DA5DC018-B552-F5CB-392B-DD2A6B50FD60}"/>
          </ac:spMkLst>
        </pc:spChg>
        <pc:spChg chg="mod">
          <ac:chgData name="Kieft, Gert-Jan" userId="601b5efc-a822-44e7-98a9-6b5226d77144" providerId="ADAL" clId="{525A3B60-2E26-4C5D-AD7D-6C7CA172ED05}" dt="2023-10-16T18:32:59.940" v="850" actId="14100"/>
          <ac:spMkLst>
            <pc:docMk/>
            <pc:sldMk cId="3579373565" sldId="793"/>
            <ac:spMk id="3" creationId="{6DD0C3A1-16A0-3E94-3A57-9B8C58B2E891}"/>
          </ac:spMkLst>
        </pc:spChg>
        <pc:picChg chg="add mod">
          <ac:chgData name="Kieft, Gert-Jan" userId="601b5efc-a822-44e7-98a9-6b5226d77144" providerId="ADAL" clId="{525A3B60-2E26-4C5D-AD7D-6C7CA172ED05}" dt="2023-10-16T18:33:06.889" v="852" actId="14100"/>
          <ac:picMkLst>
            <pc:docMk/>
            <pc:sldMk cId="3579373565" sldId="793"/>
            <ac:picMk id="1026" creationId="{78C19DDE-BCD9-7E0A-6581-7E86A06CD19D}"/>
          </ac:picMkLst>
        </pc:picChg>
      </pc:sldChg>
      <pc:sldMasterChg chg="delSldLayout">
        <pc:chgData name="Kieft, Gert-Jan" userId="601b5efc-a822-44e7-98a9-6b5226d77144" providerId="ADAL" clId="{525A3B60-2E26-4C5D-AD7D-6C7CA172ED05}" dt="2023-10-11T09:46:10.115" v="159" actId="47"/>
        <pc:sldMasterMkLst>
          <pc:docMk/>
          <pc:sldMasterMk cId="2625308792" sldId="2147483660"/>
        </pc:sldMasterMkLst>
        <pc:sldLayoutChg chg="del">
          <pc:chgData name="Kieft, Gert-Jan" userId="601b5efc-a822-44e7-98a9-6b5226d77144" providerId="ADAL" clId="{525A3B60-2E26-4C5D-AD7D-6C7CA172ED05}" dt="2023-10-11T09:46:10.115" v="159" actId="47"/>
          <pc:sldLayoutMkLst>
            <pc:docMk/>
            <pc:sldMasterMk cId="2625308792" sldId="2147483660"/>
            <pc:sldLayoutMk cId="3946002525" sldId="2147483684"/>
          </pc:sldLayoutMkLst>
        </pc:sldLayoutChg>
        <pc:sldLayoutChg chg="del">
          <pc:chgData name="Kieft, Gert-Jan" userId="601b5efc-a822-44e7-98a9-6b5226d77144" providerId="ADAL" clId="{525A3B60-2E26-4C5D-AD7D-6C7CA172ED05}" dt="2023-10-11T09:35:54.602" v="93" actId="47"/>
          <pc:sldLayoutMkLst>
            <pc:docMk/>
            <pc:sldMasterMk cId="2625308792" sldId="2147483660"/>
            <pc:sldLayoutMk cId="1091703278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7D478-DC4D-49FD-B3A7-2268960DB8CA}" type="datetimeFigureOut">
              <a:rPr lang="nl-NL" smtClean="0"/>
              <a:t>19-10-2023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B3E9B-7CE6-43CC-BAB7-01D4C4A3F27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7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91E7-BF5F-4244-8009-4F82859402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66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91E7-BF5F-4244-8009-4F82859402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95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91E7-BF5F-4244-8009-4F82859402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89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F91E7-BF5F-4244-8009-4F82859402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7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25C89-5596-4432-93E8-FC3B98CA8161}" type="slidenum">
              <a:rPr lang="nl-NL" altLang="nl-NL"/>
              <a:pPr/>
              <a:t>7</a:t>
            </a:fld>
            <a:endParaRPr lang="nl-NL" altLang="nl-NL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11213"/>
            <a:ext cx="7205663" cy="4054475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B3E9B-7CE6-43CC-BAB7-01D4C4A3F27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987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B3E9B-7CE6-43CC-BAB7-01D4C4A3F27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266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B3E9B-7CE6-43CC-BAB7-01D4C4A3F27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954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5425" y="811213"/>
            <a:ext cx="7205663" cy="40544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501200"/>
            <a:ext cx="7045328" cy="36357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45200" y="1789200"/>
            <a:ext cx="2098800" cy="335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3175"/>
            <a:ext cx="7038000" cy="1776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ogan"/>
          <p:cNvSpPr txBox="1"/>
          <p:nvPr userDrawn="1"/>
        </p:nvSpPr>
        <p:spPr>
          <a:xfrm>
            <a:off x="7520154" y="3473645"/>
            <a:ext cx="13771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Trust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Quality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Progress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776727"/>
            <a:ext cx="604451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4026" y="737960"/>
            <a:ext cx="2536156" cy="2077534"/>
          </a:xfrm>
          <a:prstGeom prst="rect">
            <a:avLst/>
          </a:prstGeom>
        </p:spPr>
      </p:pic>
      <p:sp>
        <p:nvSpPr>
          <p:cNvPr id="14" name="Isosceles Triangle 13"/>
          <p:cNvSpPr/>
          <p:nvPr userDrawn="1"/>
        </p:nvSpPr>
        <p:spPr>
          <a:xfrm rot="5400000">
            <a:off x="6984130" y="3610916"/>
            <a:ext cx="216000" cy="108000"/>
          </a:xfrm>
          <a:prstGeom prst="triangle">
            <a:avLst>
              <a:gd name="adj" fmla="val 56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5"/>
          <p:cNvSpPr txBox="1">
            <a:spLocks/>
          </p:cNvSpPr>
          <p:nvPr userDrawn="1"/>
        </p:nvSpPr>
        <p:spPr>
          <a:xfrm>
            <a:off x="323300" y="528741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685733" rtl="0" eaLnBrk="1" latinLnBrk="0" hangingPunct="1">
              <a:defRPr sz="1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00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3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00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4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[presentation title] via &gt;Insert &gt;Header &amp; Footer</a:t>
            </a:r>
          </a:p>
        </p:txBody>
      </p:sp>
      <p:sp>
        <p:nvSpPr>
          <p:cNvPr id="17" name="Slide Number Placeholder 7"/>
          <p:cNvSpPr txBox="1">
            <a:spLocks/>
          </p:cNvSpPr>
          <p:nvPr userDrawn="1"/>
        </p:nvSpPr>
        <p:spPr>
          <a:xfrm>
            <a:off x="0" y="528741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685733" rtl="0" eaLnBrk="1" latinLnBrk="0" hangingPunct="1">
              <a:defRPr sz="1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3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00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3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00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7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4" algn="l" defTabSz="68573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316800"/>
            <a:ext cx="6206312" cy="882000"/>
          </a:xfrm>
        </p:spPr>
        <p:txBody>
          <a:bodyPr anchor="b"/>
          <a:lstStyle>
            <a:lvl1pPr algn="l">
              <a:lnSpc>
                <a:spcPts val="3538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000" y="1324800"/>
            <a:ext cx="5382000" cy="327600"/>
          </a:xfrm>
        </p:spPr>
        <p:txBody>
          <a:bodyPr/>
          <a:lstStyle>
            <a:lvl1pPr marL="0" indent="0" algn="l">
              <a:lnSpc>
                <a:spcPts val="1200"/>
              </a:lnSpc>
              <a:spcAft>
                <a:spcPts val="0"/>
              </a:spcAft>
              <a:buNone/>
              <a:defRPr sz="109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19" name="Explanation insert brandname"/>
          <p:cNvSpPr txBox="1"/>
          <p:nvPr userDrawn="1"/>
        </p:nvSpPr>
        <p:spPr>
          <a:xfrm>
            <a:off x="306000" y="-644000"/>
            <a:ext cx="4083120" cy="586571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brand name on all slides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brand name is one of the repeating fields. You may insert and edit it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field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 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editing, always click button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53" b="0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rand name placeholder"/>
          <p:cNvSpPr>
            <a:spLocks noGrp="1"/>
          </p:cNvSpPr>
          <p:nvPr>
            <p:ph type="dt" sz="half" idx="14"/>
          </p:nvPr>
        </p:nvSpPr>
        <p:spPr>
          <a:xfrm>
            <a:off x="7578000" y="2635200"/>
            <a:ext cx="1454400" cy="414000"/>
          </a:xfrm>
        </p:spPr>
        <p:txBody>
          <a:bodyPr/>
          <a:lstStyle>
            <a:lvl1pPr algn="just">
              <a:defRPr sz="1090"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Kiwa ISA Sport B.V.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7038504" y="2410338"/>
            <a:ext cx="7200" cy="274506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24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0" y="1219200"/>
            <a:ext cx="9143549" cy="344444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3" name="Presentation title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2" name="Brand nam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3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sp>
        <p:nvSpPr>
          <p:cNvPr id="10" name="Explanation pictures"/>
          <p:cNvSpPr txBox="1"/>
          <p:nvPr userDrawn="1"/>
        </p:nvSpPr>
        <p:spPr>
          <a:xfrm>
            <a:off x="-2955032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4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3549" cy="3132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3" name="Presentation title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2" name="Brand nam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3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sp>
        <p:nvSpPr>
          <p:cNvPr id="10" name="Explanation pictures"/>
          <p:cNvSpPr txBox="1"/>
          <p:nvPr userDrawn="1"/>
        </p:nvSpPr>
        <p:spPr>
          <a:xfrm>
            <a:off x="-2955032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6419" y="3300934"/>
            <a:ext cx="8532000" cy="4292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04800" y="3827463"/>
            <a:ext cx="8534400" cy="642937"/>
          </a:xfrm>
        </p:spPr>
        <p:txBody>
          <a:bodyPr/>
          <a:lstStyle>
            <a:lvl1pPr>
              <a:spcAft>
                <a:spcPts val="0"/>
              </a:spcAft>
              <a:defRPr lang="en-US" sz="16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6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3549" cy="466364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3" name="Presentation title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2" name="Brand nam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3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sp>
        <p:nvSpPr>
          <p:cNvPr id="10" name="Explanation pictures"/>
          <p:cNvSpPr txBox="1"/>
          <p:nvPr userDrawn="1"/>
        </p:nvSpPr>
        <p:spPr>
          <a:xfrm>
            <a:off x="-2955032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7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1 placeholder"/>
          <p:cNvSpPr>
            <a:spLocks noGrp="1"/>
          </p:cNvSpPr>
          <p:nvPr>
            <p:ph type="pic" sz="quarter" idx="13"/>
          </p:nvPr>
        </p:nvSpPr>
        <p:spPr>
          <a:xfrm>
            <a:off x="306419" y="306174"/>
            <a:ext cx="4110920" cy="40464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Picture 2 placeholder"/>
          <p:cNvSpPr>
            <a:spLocks noGrp="1"/>
          </p:cNvSpPr>
          <p:nvPr>
            <p:ph type="pic" sz="quarter" idx="17"/>
          </p:nvPr>
        </p:nvSpPr>
        <p:spPr>
          <a:xfrm>
            <a:off x="4726209" y="306174"/>
            <a:ext cx="4110920" cy="40464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4" name="Presentation title placeholder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2" name="Brand name placeholder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4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sp>
        <p:nvSpPr>
          <p:cNvPr id="11" name="Explanation pictures"/>
          <p:cNvSpPr txBox="1"/>
          <p:nvPr userDrawn="1"/>
        </p:nvSpPr>
        <p:spPr>
          <a:xfrm>
            <a:off x="-2955032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8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1 placeholder"/>
          <p:cNvSpPr>
            <a:spLocks noGrp="1"/>
          </p:cNvSpPr>
          <p:nvPr>
            <p:ph type="pic" sz="quarter" idx="13"/>
          </p:nvPr>
        </p:nvSpPr>
        <p:spPr>
          <a:xfrm>
            <a:off x="306419" y="1980496"/>
            <a:ext cx="2034623" cy="237452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Picture 2 placeholder"/>
          <p:cNvSpPr>
            <a:spLocks noGrp="1"/>
          </p:cNvSpPr>
          <p:nvPr>
            <p:ph type="pic" sz="quarter" idx="17"/>
          </p:nvPr>
        </p:nvSpPr>
        <p:spPr>
          <a:xfrm>
            <a:off x="2386801" y="304648"/>
            <a:ext cx="3291581" cy="24431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Picture 3 placeholder"/>
          <p:cNvSpPr>
            <a:spLocks noGrp="1"/>
          </p:cNvSpPr>
          <p:nvPr>
            <p:ph type="pic" sz="quarter" idx="20"/>
          </p:nvPr>
        </p:nvSpPr>
        <p:spPr>
          <a:xfrm>
            <a:off x="2386802" y="2793173"/>
            <a:ext cx="1614982" cy="15586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Picture 4 placeholder"/>
          <p:cNvSpPr>
            <a:spLocks noGrp="1"/>
          </p:cNvSpPr>
          <p:nvPr>
            <p:ph type="pic" sz="quarter" idx="21"/>
          </p:nvPr>
        </p:nvSpPr>
        <p:spPr>
          <a:xfrm>
            <a:off x="5723782" y="304648"/>
            <a:ext cx="3109977" cy="404712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Picture 5 placeholder"/>
          <p:cNvSpPr>
            <a:spLocks noGrp="1"/>
          </p:cNvSpPr>
          <p:nvPr>
            <p:ph type="pic" sz="quarter" idx="22"/>
          </p:nvPr>
        </p:nvSpPr>
        <p:spPr>
          <a:xfrm>
            <a:off x="4034214" y="2793173"/>
            <a:ext cx="1644169" cy="15586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sz="quarter" idx="18"/>
          </p:nvPr>
        </p:nvSpPr>
        <p:spPr>
          <a:xfrm>
            <a:off x="305917" y="305672"/>
            <a:ext cx="2035483" cy="1617794"/>
          </a:xfrm>
          <a:solidFill>
            <a:schemeClr val="accent2"/>
          </a:solidFill>
        </p:spPr>
        <p:txBody>
          <a:bodyPr lIns="180000" tIns="18000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4" name="Presentation title placeholder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2" name="Brand name placeholder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8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xplanation pictures"/>
          <p:cNvSpPr txBox="1"/>
          <p:nvPr userDrawn="1"/>
        </p:nvSpPr>
        <p:spPr>
          <a:xfrm>
            <a:off x="-2955032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</p:spTree>
    <p:extLst>
      <p:ext uri="{BB962C8B-B14F-4D97-AF65-F5344CB8AC3E}">
        <p14:creationId xmlns:p14="http://schemas.microsoft.com/office/powerpoint/2010/main" val="1442761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306419" y="184700"/>
            <a:ext cx="3380210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4"/>
          </p:nvPr>
        </p:nvSpPr>
        <p:spPr>
          <a:xfrm>
            <a:off x="306419" y="1219797"/>
            <a:ext cx="3380210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8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19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3988011" y="184700"/>
            <a:ext cx="4851190" cy="42984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US"/>
          </a:p>
        </p:txBody>
      </p:sp>
      <p:sp>
        <p:nvSpPr>
          <p:cNvPr id="14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417240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5458990" y="184700"/>
            <a:ext cx="3380210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4"/>
          </p:nvPr>
        </p:nvSpPr>
        <p:spPr>
          <a:xfrm>
            <a:off x="5458990" y="1219797"/>
            <a:ext cx="3380210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8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19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304800" y="184700"/>
            <a:ext cx="4851190" cy="42984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US" dirty="0"/>
          </a:p>
        </p:txBody>
      </p:sp>
      <p:sp>
        <p:nvSpPr>
          <p:cNvPr id="14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313205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Presentation title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8" name="Brand nam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3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</p:spTree>
    <p:extLst>
      <p:ext uri="{BB962C8B-B14F-4D97-AF65-F5344CB8AC3E}">
        <p14:creationId xmlns:p14="http://schemas.microsoft.com/office/powerpoint/2010/main" val="373185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7" name="Presentation title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6" name="Brand nam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1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</p:spTree>
    <p:extLst>
      <p:ext uri="{BB962C8B-B14F-4D97-AF65-F5344CB8AC3E}">
        <p14:creationId xmlns:p14="http://schemas.microsoft.com/office/powerpoint/2010/main" val="327386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4686300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Kiwa ISA Sport B.V.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4786312"/>
            <a:ext cx="2895600" cy="357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defRPr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05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5A2EA9-A12E-4F63-8D3E-E9452C6237E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31033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045200" y="1789200"/>
            <a:ext cx="2098800" cy="335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7038000" cy="177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left placehold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82950"/>
            <a:ext cx="7037836" cy="3366900"/>
          </a:xfrm>
          <a:solidFill>
            <a:schemeClr val="bg1">
              <a:lumMod val="75000"/>
            </a:schemeClr>
          </a:solidFill>
        </p:spPr>
        <p:txBody>
          <a:bodyPr tIns="1080000">
            <a:normAutofit/>
          </a:bodyPr>
          <a:lstStyle>
            <a:lvl1pPr marL="0" indent="0" algn="ctr">
              <a:buNone/>
              <a:defRPr sz="1157" b="1" baseline="0">
                <a:solidFill>
                  <a:schemeClr val="accent3"/>
                </a:solidFill>
              </a:defRPr>
            </a:lvl1pPr>
          </a:lstStyle>
          <a:p>
            <a:r>
              <a:rPr lang="en-US" noProof="1"/>
              <a:t>Click icon below to insert picture. Please refer to instructions on the left.</a:t>
            </a:r>
          </a:p>
        </p:txBody>
      </p:sp>
      <p:sp>
        <p:nvSpPr>
          <p:cNvPr id="17" name="Presenter name placeholder"/>
          <p:cNvSpPr>
            <a:spLocks noGrp="1"/>
          </p:cNvSpPr>
          <p:nvPr>
            <p:ph type="subTitle" sz="quarter" idx="14" hasCustomPrompt="1"/>
          </p:nvPr>
        </p:nvSpPr>
        <p:spPr>
          <a:xfrm>
            <a:off x="306000" y="1324987"/>
            <a:ext cx="5383245" cy="32835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089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for presenter’s name and presentation date</a:t>
            </a:r>
          </a:p>
        </p:txBody>
      </p:sp>
      <p:sp>
        <p:nvSpPr>
          <p:cNvPr id="12" name="Slogan"/>
          <p:cNvSpPr txBox="1"/>
          <p:nvPr userDrawn="1"/>
        </p:nvSpPr>
        <p:spPr>
          <a:xfrm>
            <a:off x="7520154" y="3473645"/>
            <a:ext cx="13771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Trust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Quality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34" name="Title placeholder"/>
          <p:cNvSpPr>
            <a:spLocks noGrp="1"/>
          </p:cNvSpPr>
          <p:nvPr>
            <p:ph type="title" hasCustomPrompt="1"/>
          </p:nvPr>
        </p:nvSpPr>
        <p:spPr>
          <a:xfrm>
            <a:off x="305999" y="318085"/>
            <a:ext cx="6206400" cy="882415"/>
          </a:xfrm>
        </p:spPr>
        <p:txBody>
          <a:bodyPr anchor="t" anchorCtr="0">
            <a:noAutofit/>
          </a:bodyPr>
          <a:lstStyle>
            <a:lvl1pPr>
              <a:lnSpc>
                <a:spcPts val="3538"/>
              </a:lnSpc>
              <a:defRPr sz="340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for title</a:t>
            </a:r>
          </a:p>
        </p:txBody>
      </p:sp>
      <p:sp>
        <p:nvSpPr>
          <p:cNvPr id="13" name="Logo placeholder"/>
          <p:cNvSpPr>
            <a:spLocks noGrp="1"/>
          </p:cNvSpPr>
          <p:nvPr>
            <p:ph type="body" sz="quarter" idx="16" hasCustomPrompt="1"/>
          </p:nvPr>
        </p:nvSpPr>
        <p:spPr>
          <a:xfrm>
            <a:off x="5774400" y="738000"/>
            <a:ext cx="2538000" cy="2077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‘</a:t>
            </a:r>
          </a:p>
        </p:txBody>
      </p:sp>
      <p:sp>
        <p:nvSpPr>
          <p:cNvPr id="16" name="Explanation pictures"/>
          <p:cNvSpPr txBox="1"/>
          <p:nvPr userDrawn="1"/>
        </p:nvSpPr>
        <p:spPr>
          <a:xfrm>
            <a:off x="-2955032" y="318085"/>
            <a:ext cx="2696623" cy="4545924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1: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2: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 will probably need to reset the slide to it’s original layout; see the hint below.</a:t>
            </a:r>
          </a:p>
          <a:p>
            <a:pPr marL="0" marR="0" lvl="0" indent="0" algn="l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Unfortunately, it also undoes any cropping of pictures.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776600"/>
            <a:ext cx="604451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 userDrawn="1"/>
        </p:nvSpPr>
        <p:spPr>
          <a:xfrm rot="5400000">
            <a:off x="6990021" y="3610916"/>
            <a:ext cx="216000" cy="108000"/>
          </a:xfrm>
          <a:prstGeom prst="triangle">
            <a:avLst>
              <a:gd name="adj" fmla="val 56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23300" y="5287410"/>
            <a:ext cx="180000" cy="180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0" y="5287410"/>
            <a:ext cx="180000" cy="180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9" name="Brand name placeholder"/>
          <p:cNvSpPr>
            <a:spLocks noGrp="1"/>
          </p:cNvSpPr>
          <p:nvPr>
            <p:ph type="dt" sz="half" idx="20"/>
          </p:nvPr>
        </p:nvSpPr>
        <p:spPr>
          <a:xfrm>
            <a:off x="7578000" y="2635200"/>
            <a:ext cx="1454400" cy="414000"/>
          </a:xfrm>
        </p:spPr>
        <p:txBody>
          <a:bodyPr/>
          <a:lstStyle>
            <a:lvl1pPr algn="just">
              <a:defRPr sz="1090"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Kiwa ISA Sport B.V.</a:t>
            </a:r>
          </a:p>
        </p:txBody>
      </p:sp>
      <p:sp>
        <p:nvSpPr>
          <p:cNvPr id="20" name="Explanation insert brandname"/>
          <p:cNvSpPr txBox="1"/>
          <p:nvPr userDrawn="1"/>
        </p:nvSpPr>
        <p:spPr>
          <a:xfrm>
            <a:off x="306000" y="-644000"/>
            <a:ext cx="4083120" cy="586571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brand name on all slides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brand name is one of the repeating fields. You may insert and edit it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field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 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editing, always click button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53" b="0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039800" y="2379382"/>
            <a:ext cx="0" cy="277141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589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77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93800"/>
            <a:ext cx="9144000" cy="394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resenter name placeholder"/>
          <p:cNvSpPr>
            <a:spLocks noGrp="1"/>
          </p:cNvSpPr>
          <p:nvPr>
            <p:ph type="subTitle" sz="quarter" idx="14" hasCustomPrompt="1"/>
          </p:nvPr>
        </p:nvSpPr>
        <p:spPr>
          <a:xfrm>
            <a:off x="305998" y="3107606"/>
            <a:ext cx="6206400" cy="32835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089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for presenter’s name and presentation date</a:t>
            </a:r>
          </a:p>
        </p:txBody>
      </p:sp>
      <p:sp>
        <p:nvSpPr>
          <p:cNvPr id="34" name="Title placeholder"/>
          <p:cNvSpPr>
            <a:spLocks noGrp="1"/>
          </p:cNvSpPr>
          <p:nvPr>
            <p:ph type="title" hasCustomPrompt="1"/>
          </p:nvPr>
        </p:nvSpPr>
        <p:spPr>
          <a:xfrm>
            <a:off x="305999" y="2104213"/>
            <a:ext cx="6206400" cy="1003393"/>
          </a:xfrm>
        </p:spPr>
        <p:txBody>
          <a:bodyPr anchor="t" anchorCtr="0">
            <a:noAutofit/>
          </a:bodyPr>
          <a:lstStyle>
            <a:lvl1pPr>
              <a:lnSpc>
                <a:spcPts val="3538"/>
              </a:lnSpc>
              <a:defRPr sz="340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for title</a:t>
            </a:r>
          </a:p>
        </p:txBody>
      </p:sp>
      <p:sp>
        <p:nvSpPr>
          <p:cNvPr id="12" name="Slogan"/>
          <p:cNvSpPr txBox="1"/>
          <p:nvPr userDrawn="1"/>
        </p:nvSpPr>
        <p:spPr>
          <a:xfrm>
            <a:off x="7520154" y="3473645"/>
            <a:ext cx="152224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Trust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Quality</a:t>
            </a:r>
          </a:p>
          <a:p>
            <a:pPr>
              <a:lnSpc>
                <a:spcPts val="2722"/>
              </a:lnSpc>
            </a:pPr>
            <a:r>
              <a:rPr lang="nl-NL" sz="2000" b="1" noProof="1">
                <a:solidFill>
                  <a:schemeClr val="bg1"/>
                </a:solidFill>
              </a:rPr>
              <a:t>Progress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400" y="-19521"/>
            <a:ext cx="2942993" cy="2410801"/>
          </a:xfrm>
          <a:prstGeom prst="rect">
            <a:avLst/>
          </a:prstGeom>
        </p:spPr>
      </p:pic>
      <p:sp>
        <p:nvSpPr>
          <p:cNvPr id="10" name="Isosceles Triangle 9"/>
          <p:cNvSpPr/>
          <p:nvPr userDrawn="1"/>
        </p:nvSpPr>
        <p:spPr>
          <a:xfrm rot="5400000">
            <a:off x="6975896" y="3610916"/>
            <a:ext cx="216000" cy="108000"/>
          </a:xfrm>
          <a:prstGeom prst="triangle">
            <a:avLst>
              <a:gd name="adj" fmla="val 56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23300" y="5287410"/>
            <a:ext cx="180000" cy="180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0" y="5287410"/>
            <a:ext cx="180000" cy="180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8" name="Brand name placeholder"/>
          <p:cNvSpPr>
            <a:spLocks noGrp="1"/>
          </p:cNvSpPr>
          <p:nvPr>
            <p:ph type="dt" sz="half" idx="20"/>
          </p:nvPr>
        </p:nvSpPr>
        <p:spPr>
          <a:xfrm>
            <a:off x="7578000" y="2635200"/>
            <a:ext cx="1454400" cy="414000"/>
          </a:xfrm>
        </p:spPr>
        <p:txBody>
          <a:bodyPr/>
          <a:lstStyle>
            <a:lvl1pPr algn="just">
              <a:defRPr sz="1090">
                <a:solidFill>
                  <a:schemeClr val="bg1"/>
                </a:solidFill>
              </a:defRPr>
            </a:lvl1pPr>
          </a:lstStyle>
          <a:p>
            <a:r>
              <a:rPr lang="en-US" noProof="1"/>
              <a:t>Kiwa ISA Sport B.V.</a:t>
            </a:r>
          </a:p>
        </p:txBody>
      </p:sp>
      <p:sp>
        <p:nvSpPr>
          <p:cNvPr id="19" name="Explanation insert brandname"/>
          <p:cNvSpPr txBox="1"/>
          <p:nvPr userDrawn="1"/>
        </p:nvSpPr>
        <p:spPr>
          <a:xfrm>
            <a:off x="306000" y="-644000"/>
            <a:ext cx="4083120" cy="586571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brand name on all slides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brand name is one of the repeating fields. You may insert and edit it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field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 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editing, always click button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53" b="0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26296" y="2379382"/>
            <a:ext cx="0" cy="276411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48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3"/>
          </p:nvPr>
        </p:nvSpPr>
        <p:spPr>
          <a:xfrm>
            <a:off x="306419" y="1219797"/>
            <a:ext cx="8532000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11" name="Brand nam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  <p:sp>
        <p:nvSpPr>
          <p:cNvPr id="15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2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3"/>
          </p:nvPr>
        </p:nvSpPr>
        <p:spPr>
          <a:xfrm>
            <a:off x="306419" y="1219797"/>
            <a:ext cx="3974636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11" name="Brand name placeholder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xplanation reset layout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2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17" name="Content placeholder"/>
          <p:cNvSpPr>
            <a:spLocks noGrp="1"/>
          </p:cNvSpPr>
          <p:nvPr>
            <p:ph sz="quarter" idx="17"/>
          </p:nvPr>
        </p:nvSpPr>
        <p:spPr>
          <a:xfrm>
            <a:off x="4863783" y="1219797"/>
            <a:ext cx="3974636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8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325049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306419" y="184700"/>
            <a:ext cx="6220800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"/>
          <p:cNvSpPr>
            <a:spLocks noGrp="1"/>
          </p:cNvSpPr>
          <p:nvPr>
            <p:ph sz="quarter" idx="14"/>
          </p:nvPr>
        </p:nvSpPr>
        <p:spPr>
          <a:xfrm>
            <a:off x="306419" y="1219797"/>
            <a:ext cx="6220800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852325" y="0"/>
            <a:ext cx="2291675" cy="4663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4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13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8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21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17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418614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small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2618523" y="184700"/>
            <a:ext cx="6220677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"/>
          <p:cNvSpPr>
            <a:spLocks noGrp="1"/>
          </p:cNvSpPr>
          <p:nvPr>
            <p:ph sz="quarter" idx="14"/>
          </p:nvPr>
        </p:nvSpPr>
        <p:spPr>
          <a:xfrm>
            <a:off x="2618509" y="1219797"/>
            <a:ext cx="6220128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291675" cy="4663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4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13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8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21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17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187730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306419" y="184700"/>
            <a:ext cx="3934800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4"/>
          </p:nvPr>
        </p:nvSpPr>
        <p:spPr>
          <a:xfrm>
            <a:off x="306419" y="1219797"/>
            <a:ext cx="3934800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1774" y="0"/>
            <a:ext cx="4571774" cy="4663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8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19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14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3021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/>
          </p:nvPr>
        </p:nvSpPr>
        <p:spPr>
          <a:xfrm>
            <a:off x="4905844" y="184700"/>
            <a:ext cx="3933356" cy="88241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Content placeholder"/>
          <p:cNvSpPr>
            <a:spLocks noGrp="1"/>
          </p:cNvSpPr>
          <p:nvPr>
            <p:ph sz="quarter" idx="14"/>
          </p:nvPr>
        </p:nvSpPr>
        <p:spPr>
          <a:xfrm>
            <a:off x="4905829" y="1219797"/>
            <a:ext cx="3933008" cy="326258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1774" cy="4663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Presentation title placehold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8" name="Brand name placeholder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sp>
        <p:nvSpPr>
          <p:cNvPr id="16" name="Explanation footer"/>
          <p:cNvSpPr txBox="1"/>
          <p:nvPr userDrawn="1"/>
        </p:nvSpPr>
        <p:spPr>
          <a:xfrm>
            <a:off x="-2955032" y="4117406"/>
            <a:ext cx="2884916" cy="1026499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endParaRPr lang="nl-NL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footer, [presentation title] and [brand name] must be edited via tab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name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time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can be found at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953" b="1" i="0" u="none" baseline="0" noProof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ALWAYS click </a:t>
            </a:r>
            <a:r>
              <a:rPr lang="nl-NL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  <a:r>
              <a:rPr lang="nl-NL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all slides will be updated with the new information.</a:t>
            </a:r>
            <a:endParaRPr lang="nl-NL" sz="953" b="1" i="0" u="none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xplanation pictures"/>
          <p:cNvSpPr txBox="1"/>
          <p:nvPr userDrawn="1"/>
        </p:nvSpPr>
        <p:spPr>
          <a:xfrm>
            <a:off x="9252458" y="1033643"/>
            <a:ext cx="2696623" cy="3079497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picture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picture icon and select your picture. Your picture will fill the shape from the centre of the picture.</a:t>
            </a: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953" kern="120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/ zoom picture in shape</a:t>
            </a:r>
          </a:p>
          <a:p>
            <a:pPr>
              <a:lnSpc>
                <a:spcPct val="100000"/>
              </a:lnSpc>
            </a:pP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placing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u="none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you may zoom or move the picture</a:t>
            </a:r>
            <a:r>
              <a:rPr lang="en-US" sz="953" b="0" u="none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shape using the ‘cropping’ function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kern="120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</a:t>
            </a:r>
            <a:r>
              <a:rPr lang="en-US" sz="953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click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Crop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you can enlarge/reduce, zoom in/out and crop the photo.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done, click anywhere 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to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953" b="0" i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53" b="0" i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53" b="0" i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1" u="none" kern="1200" noProof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picture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current picture.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 </a:t>
            </a:r>
            <a:r>
              <a:rPr lang="en-US" sz="953" b="1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[Delete]</a:t>
            </a: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953" b="1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the new picture using the icon.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953" b="1" kern="1200" baseline="0" noProof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</a:t>
            </a:r>
            <a:r>
              <a:rPr lang="nl-NL" sz="953" b="0" kern="1200" baseline="0" noProof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not use the ‘Change picture’ function, because then the picture will no longer follow the shape’s size.</a:t>
            </a:r>
            <a:endParaRPr lang="en-US" sz="953" b="0" kern="1200" baseline="0" noProof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anation overlays"/>
          <p:cNvSpPr txBox="1"/>
          <p:nvPr userDrawn="1"/>
        </p:nvSpPr>
        <p:spPr>
          <a:xfrm>
            <a:off x="-2955032" y="80841"/>
            <a:ext cx="2884916" cy="879856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i="0" u="none" baseline="0" noProof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layout</a:t>
            </a:r>
            <a:endParaRPr lang="en-US" sz="953" b="0" i="0" u="none" baseline="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after many manipulations, the layout has gone weird, you can always reset the slide to the original settings: on tab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click </a:t>
            </a:r>
            <a:r>
              <a:rPr lang="en-US" sz="953" b="1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953" b="0" i="0" u="none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resets the position of all placeholders and the formatting of text. It also undoes any cropping of pictures.</a:t>
            </a:r>
          </a:p>
        </p:txBody>
      </p:sp>
      <p:pic>
        <p:nvPicPr>
          <p:cNvPr id="19" name="Indent button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0084" y="3728802"/>
            <a:ext cx="595362" cy="251172"/>
          </a:xfrm>
          <a:prstGeom prst="rect">
            <a:avLst/>
          </a:prstGeom>
        </p:spPr>
      </p:pic>
      <p:sp>
        <p:nvSpPr>
          <p:cNvPr id="14" name="Explanation text formatting"/>
          <p:cNvSpPr txBox="1"/>
          <p:nvPr userDrawn="1"/>
        </p:nvSpPr>
        <p:spPr>
          <a:xfrm>
            <a:off x="-2955032" y="1146322"/>
            <a:ext cx="2884916" cy="2786212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53" b="1" baseline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 text</a:t>
            </a: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In the text shape, five text styles are available: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1: 16 pt, 0,85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2: 16 pt, 1,7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Bullet level 3: 16 pt, 2 cm indent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Small heading: 16 pt bold</a:t>
            </a:r>
          </a:p>
          <a:p>
            <a:pPr marL="124216" indent="-124216">
              <a:lnSpc>
                <a:spcPct val="100000"/>
              </a:lnSpc>
              <a:buFont typeface="+mj-lt"/>
              <a:buAutoNum type="arabicPeriod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Body text: 16 pt</a:t>
            </a:r>
          </a:p>
          <a:p>
            <a:pPr>
              <a:lnSpc>
                <a:spcPct val="100000"/>
              </a:lnSpc>
            </a:pPr>
            <a:endParaRPr lang="en-US" sz="953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select a style by pressing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953" b="1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 at the beginning of a line: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</a:p>
          <a:p>
            <a:pPr marL="194424" indent="-19442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[Shift]+[Tab] brings you to the </a:t>
            </a:r>
            <a:r>
              <a:rPr lang="en-US" sz="953" u="sng" baseline="0" noProof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n-US" sz="953" baseline="0" noProof="1">
                <a:latin typeface="Arial" panose="020B0604020202020204" pitchFamily="34" charset="0"/>
                <a:cs typeface="Arial" panose="020B0604020202020204" pitchFamily="34" charset="0"/>
              </a:rPr>
              <a:t>text style.</a:t>
            </a: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You may jump multiple levels forward or backward by pressing multiple times [Tab] or [Shift]+[Tab] at the beginning of a line.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953" i="0" u="none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953" i="0" u="none" baseline="0" noProof="1">
                <a:latin typeface="Arial" panose="020B0604020202020204" pitchFamily="34" charset="0"/>
                <a:cs typeface="Arial" panose="020B0604020202020204" pitchFamily="34" charset="0"/>
              </a:rPr>
              <a:t>Instead of [Tab] and [ Shift]+[Tab] you may use the indent-buttons:</a:t>
            </a:r>
          </a:p>
        </p:txBody>
      </p:sp>
    </p:spTree>
    <p:extLst>
      <p:ext uri="{BB962C8B-B14F-4D97-AF65-F5344CB8AC3E}">
        <p14:creationId xmlns:p14="http://schemas.microsoft.com/office/powerpoint/2010/main" val="339507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06419" y="184700"/>
            <a:ext cx="8532000" cy="8824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/>
              <a:t>Titelstijl van model bewerken</a:t>
            </a:r>
            <a:endParaRPr lang="en-US" noProof="0" dirty="0"/>
          </a:p>
        </p:txBody>
      </p:sp>
      <p:sp>
        <p:nvSpPr>
          <p:cNvPr id="3" name="Object"/>
          <p:cNvSpPr>
            <a:spLocks noGrp="1"/>
          </p:cNvSpPr>
          <p:nvPr>
            <p:ph type="body" idx="1"/>
          </p:nvPr>
        </p:nvSpPr>
        <p:spPr>
          <a:xfrm>
            <a:off x="306419" y="1220164"/>
            <a:ext cx="8532000" cy="3263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306419" y="4806147"/>
            <a:ext cx="24513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3" b="1">
                <a:solidFill>
                  <a:srgbClr val="6F6F6F"/>
                </a:solidFill>
              </a:defRPr>
            </a:lvl1pPr>
          </a:lstStyle>
          <a:p>
            <a:fld id="{76304153-AB0A-48EF-9773-766B89829996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5" name="Presentation title"/>
          <p:cNvSpPr>
            <a:spLocks noGrp="1"/>
          </p:cNvSpPr>
          <p:nvPr>
            <p:ph type="ftr" sz="quarter" idx="3"/>
          </p:nvPr>
        </p:nvSpPr>
        <p:spPr>
          <a:xfrm>
            <a:off x="650681" y="4806147"/>
            <a:ext cx="4902707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3">
                <a:solidFill>
                  <a:srgbClr val="6F6F6F"/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4" name="Brand name"/>
          <p:cNvSpPr>
            <a:spLocks noGrp="1"/>
          </p:cNvSpPr>
          <p:nvPr>
            <p:ph type="dt" sz="half" idx="2"/>
          </p:nvPr>
        </p:nvSpPr>
        <p:spPr>
          <a:xfrm>
            <a:off x="6498844" y="4806147"/>
            <a:ext cx="1274474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3" b="1">
                <a:solidFill>
                  <a:srgbClr val="6F6F6F"/>
                </a:solidFill>
              </a:defRPr>
            </a:lvl1pPr>
          </a:lstStyle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8" name="Log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39187" y="4803343"/>
            <a:ext cx="603104" cy="213097"/>
          </a:xfrm>
          <a:prstGeom prst="rect">
            <a:avLst/>
          </a:prstGeom>
        </p:spPr>
      </p:pic>
      <p:pic>
        <p:nvPicPr>
          <p:cNvPr id="9" name="Lin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653"/>
            <a:ext cx="9143549" cy="4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0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3" r:id="rId19"/>
  </p:sldLayoutIdLst>
  <p:hf sldNum="0" hdr="0" ftr="0"/>
  <p:txStyles>
    <p:titleStyle>
      <a:lvl1pPr algn="l" defTabSz="685244" rtl="0" eaLnBrk="1" latinLnBrk="0" hangingPunct="1">
        <a:lnSpc>
          <a:spcPts val="3447"/>
        </a:lnSpc>
        <a:spcBef>
          <a:spcPct val="0"/>
        </a:spcBef>
        <a:buNone/>
        <a:defRPr sz="2998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685244" rtl="0" eaLnBrk="1" latinLnBrk="0" hangingPunct="1">
        <a:lnSpc>
          <a:spcPts val="2449"/>
        </a:lnSpc>
        <a:spcBef>
          <a:spcPts val="0"/>
        </a:spcBef>
        <a:spcAft>
          <a:spcPts val="0"/>
        </a:spcAft>
        <a:buClr>
          <a:schemeClr val="bg1"/>
        </a:buClr>
        <a:buSzPct val="100000"/>
        <a:buFontTx/>
        <a:buBlip>
          <a:blip r:embed="rId23"/>
        </a:buBlip>
        <a:defRPr sz="16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612000" indent="-306000" algn="l" defTabSz="685244" rtl="0" eaLnBrk="1" latinLnBrk="0" hangingPunct="1">
        <a:lnSpc>
          <a:spcPts val="2449"/>
        </a:lnSpc>
        <a:spcBef>
          <a:spcPts val="0"/>
        </a:spcBef>
        <a:buClr>
          <a:schemeClr val="bg1"/>
        </a:buClr>
        <a:buSzPct val="100000"/>
        <a:buFontTx/>
        <a:buBlip>
          <a:blip r:embed="rId24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20000" indent="-108000" algn="l" defTabSz="685244" rtl="0" eaLnBrk="1" latinLnBrk="0" hangingPunct="1">
        <a:lnSpc>
          <a:spcPts val="2449"/>
        </a:lnSpc>
        <a:spcBef>
          <a:spcPts val="0"/>
        </a:spcBef>
        <a:buClrTx/>
        <a:buFont typeface="Arial" panose="020B0604020202020204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685244" rtl="0" eaLnBrk="1" latinLnBrk="0" hangingPunct="1">
        <a:lnSpc>
          <a:spcPts val="2449"/>
        </a:lnSpc>
        <a:spcBef>
          <a:spcPts val="0"/>
        </a:spcBef>
        <a:spcAft>
          <a:spcPts val="1633"/>
        </a:spcAft>
        <a:buClr>
          <a:schemeClr val="bg1"/>
        </a:buClr>
        <a:buSzPct val="25000"/>
        <a:buFont typeface="Arial" panose="020B0604020202020204" pitchFamily="34" charset="0"/>
        <a:buChar char="'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244" rtl="0" eaLnBrk="1" latinLnBrk="0" hangingPunct="1">
        <a:lnSpc>
          <a:spcPts val="2449"/>
        </a:lnSpc>
        <a:spcBef>
          <a:spcPts val="0"/>
        </a:spcBef>
        <a:buClr>
          <a:schemeClr val="bg1"/>
        </a:buClr>
        <a:buSzPct val="25000"/>
        <a:buFont typeface="Arial" panose="020B0604020202020204" pitchFamily="34" charset="0"/>
        <a:buChar char="'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84422" indent="-171311" algn="l" defTabSz="6852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045" indent="-171311" algn="l" defTabSz="6852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69667" indent="-171311" algn="l" defTabSz="6852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2290" indent="-171311" algn="l" defTabSz="6852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622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244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867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489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1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733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356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978" algn="l" defTabSz="68524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owercolumbiacollege/17208068520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nd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alth_club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hyperlink" Target="https://www.europeactive.eu/" TargetMode="External"/><Relationship Id="rId4" Type="http://schemas.openxmlformats.org/officeDocument/2006/relationships/hyperlink" Target="https://www.fitcert.e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mons.wikimedia.org/wiki/File:Multi-purpose_Sports_Hall,_SIM_University,_Singapore_-_20150905-03.jpg" TargetMode="External"/><Relationship Id="rId5" Type="http://schemas.openxmlformats.org/officeDocument/2006/relationships/image" Target="../media/image48.jpeg"/><Relationship Id="rId10" Type="http://schemas.openxmlformats.org/officeDocument/2006/relationships/image" Target="../media/image49.jpeg"/><Relationship Id="rId4" Type="http://schemas.openxmlformats.org/officeDocument/2006/relationships/image" Target="../media/image47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cJ7vJofdP8?feature=oembed" TargetMode="External"/><Relationship Id="rId5" Type="http://schemas.openxmlformats.org/officeDocument/2006/relationships/hyperlink" Target="https://www.fitcert.eu/" TargetMode="Externa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61730B-1E1B-82D6-22BD-2018D127AC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412B03-DD50-97C4-4480-AED9B7A2C65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noProof="1"/>
              <a:t>Kiwa ISA Sport B.V.</a:t>
            </a:r>
          </a:p>
        </p:txBody>
      </p:sp>
      <p:pic>
        <p:nvPicPr>
          <p:cNvPr id="7" name="Picture 6" descr="People working out in a gym&#10;&#10;Description automatically generated with medium confidence">
            <a:extLst>
              <a:ext uri="{FF2B5EF4-FFF2-40B4-BE49-F238E27FC236}">
                <a16:creationId xmlns:a16="http://schemas.microsoft.com/office/drawing/2014/main" id="{025C6391-B904-859B-7ECA-79EB0AA21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777827"/>
            <a:ext cx="7037836" cy="4694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2A342-C4C5-011E-F3DF-1821B51A623E}"/>
              </a:ext>
            </a:extLst>
          </p:cNvPr>
          <p:cNvSpPr txBox="1"/>
          <p:nvPr/>
        </p:nvSpPr>
        <p:spPr>
          <a:xfrm>
            <a:off x="-8398109" y="7167036"/>
            <a:ext cx="20044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lowercolumbiacollege/1720806852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6219D-50E6-84EE-E835-6B8B90AC21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87CE8B1-874D-6165-767E-B802A221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317500"/>
            <a:ext cx="6209828" cy="882650"/>
          </a:xfrm>
        </p:spPr>
        <p:txBody>
          <a:bodyPr/>
          <a:lstStyle/>
          <a:p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FITcert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®, Elevating Fitness Clubs to the Highest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tandard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b="1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48112DAC-1736-00B4-B556-70B84E403B01}"/>
              </a:ext>
            </a:extLst>
          </p:cNvPr>
          <p:cNvSpPr txBox="1">
            <a:spLocks/>
          </p:cNvSpPr>
          <p:nvPr/>
        </p:nvSpPr>
        <p:spPr>
          <a:xfrm>
            <a:off x="238008" y="1283866"/>
            <a:ext cx="5648280" cy="327600"/>
          </a:xfrm>
          <a:prstGeom prst="rect">
            <a:avLst/>
          </a:prstGeom>
        </p:spPr>
        <p:txBody>
          <a:bodyPr/>
          <a:lstStyle>
            <a:lvl1pPr marL="306000" indent="-306000" algn="l" defTabSz="685244" rtl="0" eaLnBrk="1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Blip>
                <a:blip r:embed="rId5"/>
              </a:buBlip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12000" indent="-30600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>
                <a:schemeClr val="bg1"/>
              </a:buClr>
              <a:buSzPct val="100000"/>
              <a:buFontTx/>
              <a:buBlip>
                <a:blip r:embed="rId6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244" rtl="0" eaLnBrk="1" latinLnBrk="0" hangingPunct="1">
              <a:lnSpc>
                <a:spcPts val="2449"/>
              </a:lnSpc>
              <a:spcBef>
                <a:spcPts val="0"/>
              </a:spcBef>
              <a:spcAft>
                <a:spcPts val="1633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'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'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4422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045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667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2290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Kiwa	       Gert-Jan Kieft 	Praha, </a:t>
            </a:r>
            <a:r>
              <a:rPr lang="nl-NL" dirty="0" err="1">
                <a:solidFill>
                  <a:schemeClr val="bg1"/>
                </a:solidFill>
              </a:rPr>
              <a:t>October</a:t>
            </a:r>
            <a:r>
              <a:rPr lang="nl-NL" dirty="0">
                <a:solidFill>
                  <a:schemeClr val="bg1"/>
                </a:solidFill>
              </a:rPr>
              <a:t> 20 2023</a:t>
            </a:r>
          </a:p>
        </p:txBody>
      </p:sp>
    </p:spTree>
    <p:extLst>
      <p:ext uri="{BB962C8B-B14F-4D97-AF65-F5344CB8AC3E}">
        <p14:creationId xmlns:p14="http://schemas.microsoft.com/office/powerpoint/2010/main" val="2808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07ACE-9186-BE86-50DD-4BDE7C6010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10</a:t>
            </a:fld>
            <a:endParaRPr 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6ADC-9CE4-8844-D635-5829A46034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481F7-7E64-544A-4D3C-45C920B0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12" y="195486"/>
            <a:ext cx="6583646" cy="428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D4201B-1857-B4F7-424E-61A60F56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24862"/>
            <a:ext cx="582842" cy="720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3A92FE-4BB7-26E7-2B6C-BD0ADF477BEB}"/>
              </a:ext>
            </a:extLst>
          </p:cNvPr>
          <p:cNvSpPr/>
          <p:nvPr/>
        </p:nvSpPr>
        <p:spPr>
          <a:xfrm>
            <a:off x="755576" y="267494"/>
            <a:ext cx="648072" cy="79208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B81E6-143D-74EB-4713-094D0677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19" y="184700"/>
            <a:ext cx="5633733" cy="882415"/>
          </a:xfrm>
        </p:spPr>
        <p:txBody>
          <a:bodyPr/>
          <a:lstStyle/>
          <a:p>
            <a:r>
              <a:rPr lang="en-US" dirty="0"/>
              <a:t>Level 1- Entering the ‘Waiting Room’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375D5-B8C2-707F-557C-62037F755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2713" y="1203598"/>
            <a:ext cx="5441415" cy="3262589"/>
          </a:xfrm>
        </p:spPr>
        <p:txBody>
          <a:bodyPr/>
          <a:lstStyle/>
          <a:p>
            <a:r>
              <a:rPr lang="en-US" dirty="0"/>
              <a:t>Club signs a commitment to enter the certification scheme</a:t>
            </a:r>
          </a:p>
          <a:p>
            <a:r>
              <a:rPr lang="en-US" dirty="0"/>
              <a:t>Club submits contact details, web site, services, size, etc.</a:t>
            </a:r>
          </a:p>
          <a:p>
            <a:r>
              <a:rPr lang="en-US" dirty="0"/>
              <a:t>Club receives: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full scheme requirements and a step-by-step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>
                <a:solidFill>
                  <a:srgbClr val="FF0000"/>
                </a:solidFill>
              </a:rPr>
              <a:t> and guide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 statement recognizing that they have entered the scheme</a:t>
            </a:r>
          </a:p>
          <a:p>
            <a:r>
              <a:rPr lang="en-US" dirty="0"/>
              <a:t>The club can inform its members and users that it has made the commitment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9F26-B1D6-4E41-0280-8066AE93AD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6" name="Picture 5" descr="A group of people in a gym">
            <a:extLst>
              <a:ext uri="{FF2B5EF4-FFF2-40B4-BE49-F238E27FC236}">
                <a16:creationId xmlns:a16="http://schemas.microsoft.com/office/drawing/2014/main" id="{387F3FFE-CCE7-1EA0-FE06-2F033BB00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40152" y="-1797633"/>
            <a:ext cx="6966204" cy="4632525"/>
          </a:xfrm>
          <a:prstGeom prst="rect">
            <a:avLst/>
          </a:prstGeom>
        </p:spPr>
      </p:pic>
      <p:pic>
        <p:nvPicPr>
          <p:cNvPr id="5122" name="Picture 2" descr="Brilliantly Funny Photos Taken At The Gym That Will Leave You Laughing ...">
            <a:extLst>
              <a:ext uri="{FF2B5EF4-FFF2-40B4-BE49-F238E27FC236}">
                <a16:creationId xmlns:a16="http://schemas.microsoft.com/office/drawing/2014/main" id="{87675E20-D4DE-2761-43A5-7F1E13EA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83718"/>
            <a:ext cx="3515241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EDA0-480B-1FFD-7819-1BE730C7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418E9-0B6F-484A-F728-61C7D4E28E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6000" y="843558"/>
            <a:ext cx="7218328" cy="3262589"/>
          </a:xfrm>
        </p:spPr>
        <p:txBody>
          <a:bodyPr/>
          <a:lstStyle/>
          <a:p>
            <a:r>
              <a:rPr lang="en-US" dirty="0"/>
              <a:t>Club confirms delivery of its services, operations and management based on 15 questions covering core requirements (currently of Part 1 of EN 17229)</a:t>
            </a:r>
          </a:p>
          <a:p>
            <a:r>
              <a:rPr lang="en-US" dirty="0"/>
              <a:t>Club provides basic documentation and/or links to substantiate its confirmation</a:t>
            </a:r>
          </a:p>
          <a:p>
            <a:r>
              <a:rPr lang="en-US" dirty="0" err="1"/>
              <a:t>EuropeActive</a:t>
            </a:r>
            <a:r>
              <a:rPr lang="en-US" dirty="0"/>
              <a:t> oversees receipt and checking by an industry expert</a:t>
            </a:r>
          </a:p>
          <a:p>
            <a:r>
              <a:rPr lang="en-US" dirty="0"/>
              <a:t>Club receives: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Confirmation that they are now a </a:t>
            </a:r>
            <a:r>
              <a:rPr lang="en-US" dirty="0" err="1">
                <a:solidFill>
                  <a:srgbClr val="FF0000"/>
                </a:solidFill>
              </a:rPr>
              <a:t>EuropeActive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Recognised</a:t>
            </a:r>
            <a:r>
              <a:rPr lang="en-US" dirty="0">
                <a:solidFill>
                  <a:srgbClr val="FF0000"/>
                </a:solidFill>
              </a:rPr>
              <a:t> Club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Clearance to move to stage 3 and the NEN certification scheme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Listing on the public register at FITcert.eu</a:t>
            </a:r>
          </a:p>
          <a:p>
            <a:r>
              <a:rPr lang="en-US" dirty="0"/>
              <a:t>The club can inform its members and users and can display unique certificate of a </a:t>
            </a:r>
            <a:r>
              <a:rPr lang="en-US" dirty="0" err="1"/>
              <a:t>recognised</a:t>
            </a:r>
            <a:r>
              <a:rPr lang="en-US" dirty="0"/>
              <a:t> club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10033-5C3C-5CA5-9485-731E101E57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ED71A-00FD-66D7-2465-C03F78DD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758475"/>
            <a:ext cx="1159688" cy="14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DF1E-31A9-D18C-BC70-BDFE3E0E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ED8A5-2141-9D04-3ABA-8031507CB0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330" y="843558"/>
            <a:ext cx="7722803" cy="3262589"/>
          </a:xfrm>
        </p:spPr>
        <p:txBody>
          <a:bodyPr/>
          <a:lstStyle/>
          <a:p>
            <a:r>
              <a:rPr lang="en-US" dirty="0"/>
              <a:t>Independent conformity assessment against core criteria (EN 17229-1)</a:t>
            </a:r>
          </a:p>
          <a:p>
            <a:r>
              <a:rPr lang="en-US" dirty="0"/>
              <a:t>On-line questionnaire of 35-50 questions with supporting documents</a:t>
            </a:r>
          </a:p>
          <a:p>
            <a:r>
              <a:rPr lang="en-US" dirty="0"/>
              <a:t>Certification body verifies conformity through on-line process and video-conferencing</a:t>
            </a:r>
          </a:p>
          <a:p>
            <a:r>
              <a:rPr lang="en-US" dirty="0"/>
              <a:t>Club receives: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 17229 Compliant Club certificate issued by NEN, certification body and </a:t>
            </a:r>
            <a:r>
              <a:rPr lang="en-US" dirty="0" err="1">
                <a:solidFill>
                  <a:srgbClr val="FF0000"/>
                </a:solidFill>
              </a:rPr>
              <a:t>EuropeActive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Status changed on NEN scheme website</a:t>
            </a:r>
          </a:p>
          <a:p>
            <a:r>
              <a:rPr lang="en-US" dirty="0"/>
              <a:t>The club informs its members and users and can display unique certificate of an EN 17229 compliant club</a:t>
            </a:r>
          </a:p>
          <a:p>
            <a:r>
              <a:rPr lang="en-US" dirty="0"/>
              <a:t>Conformity assessment lasts for 3 years with re-certification at 2 years</a:t>
            </a:r>
          </a:p>
          <a:p>
            <a:r>
              <a:rPr lang="en-US" dirty="0"/>
              <a:t>Club is informed of changes and updates to standards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9ADD6-DC9D-16D9-88CB-41ADEA48EB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12AA8-DF41-14AB-80B6-7B865E94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127" y="843558"/>
            <a:ext cx="1184454" cy="14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C018-B552-F5CB-392B-DD2A6B50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18" y="184700"/>
            <a:ext cx="8586061" cy="882415"/>
          </a:xfrm>
        </p:spPr>
        <p:txBody>
          <a:bodyPr/>
          <a:lstStyle/>
          <a:p>
            <a:r>
              <a:rPr lang="en-US" dirty="0"/>
              <a:t>Level 4 - Full Club Certification – the gold standard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0C3A1-16A0-3E94-3A57-9B8C58B2E8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11" y="915566"/>
            <a:ext cx="7476207" cy="3739003"/>
          </a:xfrm>
        </p:spPr>
        <p:txBody>
          <a:bodyPr/>
          <a:lstStyle/>
          <a:p>
            <a:r>
              <a:rPr lang="en-US" dirty="0"/>
              <a:t>Clubs can stop at stage 3 with conformity assessment</a:t>
            </a:r>
          </a:p>
          <a:p>
            <a:r>
              <a:rPr lang="en-US" dirty="0"/>
              <a:t>European Certification is achieved at stage 4</a:t>
            </a:r>
          </a:p>
          <a:p>
            <a:r>
              <a:rPr lang="en-US" dirty="0"/>
              <a:t>Stage 4 to be completed within 1 year of stages 2 or 3</a:t>
            </a:r>
          </a:p>
          <a:p>
            <a:r>
              <a:rPr lang="en-US" dirty="0"/>
              <a:t>Independent assessment against all conformity criteria (EN 17229-1)</a:t>
            </a:r>
          </a:p>
          <a:p>
            <a:r>
              <a:rPr lang="en-US" dirty="0"/>
              <a:t>Certification body verifies conformity through on-line process, video-conferencing and on-site inspection</a:t>
            </a:r>
          </a:p>
          <a:p>
            <a:r>
              <a:rPr lang="en-US" dirty="0"/>
              <a:t>Club receives: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 17229 Certified Club certificate issued by NEN and certification body 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EuropeActive</a:t>
            </a:r>
            <a:r>
              <a:rPr lang="en-US" dirty="0">
                <a:solidFill>
                  <a:srgbClr val="FF0000"/>
                </a:solidFill>
              </a:rPr>
              <a:t> recognition as a Gold Standard Club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Status changed on NEN scheme website and priority listing</a:t>
            </a:r>
          </a:p>
          <a:p>
            <a:r>
              <a:rPr lang="en-US" dirty="0"/>
              <a:t>Certification lasts for 3 years with re-validation at 2 years </a:t>
            </a:r>
          </a:p>
          <a:p>
            <a:r>
              <a:rPr lang="en-US" dirty="0"/>
              <a:t>Club is informed of changes and updates to standards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1B3DE-FFB9-F2D0-2A11-222478F88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C19DDE-BCD9-7E0A-6581-7E86A06C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915566"/>
            <a:ext cx="154997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3998-7A15-806C-CBFD-84F68A77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655" y="271002"/>
            <a:ext cx="4660690" cy="531554"/>
          </a:xfrm>
        </p:spPr>
        <p:txBody>
          <a:bodyPr/>
          <a:lstStyle/>
          <a:p>
            <a:r>
              <a:rPr lang="en-US" dirty="0" err="1"/>
              <a:t>Licenced</a:t>
            </a:r>
            <a:r>
              <a:rPr lang="en-US" dirty="0"/>
              <a:t> inspection bodies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1E3D-9A23-06CF-779C-A106BE60C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BB1EA-BFAB-ED01-BA95-A69F1BAA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1590"/>
            <a:ext cx="3564567" cy="17783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5ADECA-38EC-A432-883D-DEBA25A5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71056"/>
            <a:ext cx="3564567" cy="177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400CDD-745C-05B8-21C9-4A49FCED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27" y="2981982"/>
            <a:ext cx="332287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522308"/>
              </p:ext>
            </p:extLst>
          </p:nvPr>
        </p:nvGraphicFramePr>
        <p:xfrm>
          <a:off x="345058" y="1067115"/>
          <a:ext cx="5955134" cy="3325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534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Contract/contractual obligations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Code of use (user terms and conditions):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duration of the contract;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terms of payment;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extension of the time limit;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termination or suspension;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terms of use (expected behavior of customer);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services offered;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limitation of liability in the provision of services;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insurance obligations and indemnities by the operator;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compliance with data protection;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times when the club is physically supervised </a:t>
                      </a: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748663099"/>
                  </a:ext>
                </a:extLst>
              </a:tr>
            </a:tbl>
          </a:graphicData>
        </a:graphic>
      </p:graphicFrame>
      <p:pic>
        <p:nvPicPr>
          <p:cNvPr id="7" name="Afbeelding 3">
            <a:extLst>
              <a:ext uri="{FF2B5EF4-FFF2-40B4-BE49-F238E27FC236}">
                <a16:creationId xmlns:a16="http://schemas.microsoft.com/office/drawing/2014/main" id="{7373554C-466D-C99B-DA8E-2355E261C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19" y="1301536"/>
            <a:ext cx="1358197" cy="2920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3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613220"/>
              </p:ext>
            </p:extLst>
          </p:nvPr>
        </p:nvGraphicFramePr>
        <p:xfrm>
          <a:off x="345058" y="1067115"/>
          <a:ext cx="5955134" cy="2668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526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User Care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User care – general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or returning users are given a tour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and/or by written, displayed or digital information that explains its safe use.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declaration for the safe and correct use of all training equipment.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about using other facilities to ensure that users are kept safe.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23538698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9920C4-CC73-AD26-4D4D-10F28A06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67" y="184700"/>
            <a:ext cx="2712833" cy="29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29657"/>
              </p:ext>
            </p:extLst>
          </p:nvPr>
        </p:nvGraphicFramePr>
        <p:xfrm>
          <a:off x="340026" y="1067115"/>
          <a:ext cx="5955134" cy="3052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526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User Care</a:t>
                      </a: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User relations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customer feedback system;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commitment to service delivery;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encouraging user feedback;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clearly stated response times;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treating the customer fairly;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ensuring supervision of users is consistent;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 about improvements to services and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faciliies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732228905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46472054-4F50-6F04-3558-E5E9087B87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9233"/>
            <a:ext cx="3398455" cy="1578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3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73043"/>
              </p:ext>
            </p:extLst>
          </p:nvPr>
        </p:nvGraphicFramePr>
        <p:xfrm>
          <a:off x="326643" y="1101884"/>
          <a:ext cx="5397485" cy="2692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254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4983231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Basic Service</a:t>
                      </a: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facilities’ opening hours are clearly displayed.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fees for use of the are clearly displayed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terms and conditions of use are clearly displayed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2961342753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4.4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Promoting active and healthy lifestyles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Safe and healthy way of exercising, know what they do within their capabilities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236418684"/>
                  </a:ext>
                </a:extLst>
              </a:tr>
            </a:tbl>
          </a:graphicData>
        </a:graphic>
      </p:graphicFrame>
      <p:pic>
        <p:nvPicPr>
          <p:cNvPr id="3" name="Afbeelding 1">
            <a:extLst>
              <a:ext uri="{FF2B5EF4-FFF2-40B4-BE49-F238E27FC236}">
                <a16:creationId xmlns:a16="http://schemas.microsoft.com/office/drawing/2014/main" id="{11ABDEF9-5DF4-3F81-8E10-9752E325C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014"/>
            <a:ext cx="3030984" cy="19762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These are the most hilarious gym photos">
            <a:extLst>
              <a:ext uri="{FF2B5EF4-FFF2-40B4-BE49-F238E27FC236}">
                <a16:creationId xmlns:a16="http://schemas.microsoft.com/office/drawing/2014/main" id="{9DADB010-4F3D-18F2-62DA-A9E7FA37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91" y="2914675"/>
            <a:ext cx="3237671" cy="17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942EC94-04D6-8748-BD2E-86A8076A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1"/>
          <a:stretch/>
        </p:blipFill>
        <p:spPr>
          <a:xfrm>
            <a:off x="0" y="0"/>
            <a:ext cx="9144000" cy="46640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399E7B8-9706-D34B-8416-7C6777DE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2</a:t>
            </a:fld>
            <a:endParaRPr lang="en-US" noProof="1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6EEF8F-8738-164E-96B2-6D7D0022830E}"/>
              </a:ext>
            </a:extLst>
          </p:cNvPr>
          <p:cNvSpPr txBox="1"/>
          <p:nvPr/>
        </p:nvSpPr>
        <p:spPr>
          <a:xfrm>
            <a:off x="360000" y="229087"/>
            <a:ext cx="563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GB" sz="3000" dirty="0">
                <a:solidFill>
                  <a:schemeClr val="tx2"/>
                </a:solidFill>
              </a:rPr>
              <a:t>Who we are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302C2774-F1CD-544F-ACE3-869C50D17ACE}"/>
              </a:ext>
            </a:extLst>
          </p:cNvPr>
          <p:cNvGrpSpPr/>
          <p:nvPr/>
        </p:nvGrpSpPr>
        <p:grpSpPr>
          <a:xfrm>
            <a:off x="1231220" y="1082608"/>
            <a:ext cx="6145192" cy="1573512"/>
            <a:chOff x="1231220" y="1082608"/>
            <a:chExt cx="6145192" cy="1573512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0123E015-6593-6241-ABBA-DEC62B2543FF}"/>
                </a:ext>
              </a:extLst>
            </p:cNvPr>
            <p:cNvGrpSpPr/>
            <p:nvPr/>
          </p:nvGrpSpPr>
          <p:grpSpPr>
            <a:xfrm>
              <a:off x="2892013" y="1082608"/>
              <a:ext cx="1055802" cy="1419624"/>
              <a:chOff x="2892013" y="1082608"/>
              <a:chExt cx="1055802" cy="1419624"/>
            </a:xfrm>
          </p:grpSpPr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5356402-30ED-3942-B011-F11349590E4A}"/>
                  </a:ext>
                </a:extLst>
              </p:cNvPr>
              <p:cNvSpPr txBox="1"/>
              <p:nvPr/>
            </p:nvSpPr>
            <p:spPr>
              <a:xfrm>
                <a:off x="2892013" y="2102122"/>
                <a:ext cx="105580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Globally </a:t>
                </a:r>
              </a:p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active</a:t>
                </a:r>
                <a:endParaRPr lang="en-GB" sz="1000" dirty="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2A0B4360-97E6-A149-BB70-3BBD8BDF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7314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F61EB476-94CE-0742-AD00-03DAFA148D28}"/>
                </a:ext>
              </a:extLst>
            </p:cNvPr>
            <p:cNvGrpSpPr/>
            <p:nvPr/>
          </p:nvGrpSpPr>
          <p:grpSpPr>
            <a:xfrm>
              <a:off x="4216199" y="1082608"/>
              <a:ext cx="1480009" cy="1419624"/>
              <a:chOff x="4216199" y="1082608"/>
              <a:chExt cx="1480009" cy="1419624"/>
            </a:xfrm>
          </p:grpSpPr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FBE187D4-3B0F-6A4E-857A-F428EF101A0C}"/>
                  </a:ext>
                </a:extLst>
              </p:cNvPr>
              <p:cNvSpPr txBox="1"/>
              <p:nvPr/>
            </p:nvSpPr>
            <p:spPr>
              <a:xfrm>
                <a:off x="4216199" y="2102122"/>
                <a:ext cx="1480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Founded 1948 </a:t>
                </a:r>
              </a:p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in the Netherlands</a:t>
                </a:r>
              </a:p>
            </p:txBody>
          </p:sp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C660382A-E4CE-D646-9F09-0757B11A3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3603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C540D1F7-67D1-E64B-B17B-C95C1F6A2467}"/>
                </a:ext>
              </a:extLst>
            </p:cNvPr>
            <p:cNvGrpSpPr/>
            <p:nvPr/>
          </p:nvGrpSpPr>
          <p:grpSpPr>
            <a:xfrm>
              <a:off x="5659816" y="1082608"/>
              <a:ext cx="1716596" cy="1573512"/>
              <a:chOff x="5659816" y="1082608"/>
              <a:chExt cx="1716596" cy="1573512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88139AF4-0E0C-F24C-A4D0-F4D275550E6A}"/>
                  </a:ext>
                </a:extLst>
              </p:cNvPr>
              <p:cNvSpPr txBox="1"/>
              <p:nvPr/>
            </p:nvSpPr>
            <p:spPr>
              <a:xfrm>
                <a:off x="5659816" y="2102122"/>
                <a:ext cx="171659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Part of </a:t>
                </a:r>
                <a:r>
                  <a:rPr lang="en-GB" sz="1000">
                    <a:solidFill>
                      <a:schemeClr val="tx2"/>
                    </a:solidFill>
                  </a:rPr>
                  <a:t>the </a:t>
                </a:r>
                <a:br>
                  <a:rPr lang="en-GB" sz="1000">
                    <a:solidFill>
                      <a:schemeClr val="tx2"/>
                    </a:solidFill>
                  </a:rPr>
                </a:br>
                <a:r>
                  <a:rPr lang="en-GB" sz="1000">
                    <a:solidFill>
                      <a:schemeClr val="tx2"/>
                    </a:solidFill>
                  </a:rPr>
                  <a:t>SHV </a:t>
                </a:r>
                <a:r>
                  <a:rPr lang="en-GB" sz="1000" dirty="0">
                    <a:solidFill>
                      <a:schemeClr val="tx2"/>
                    </a:solidFill>
                  </a:rPr>
                  <a:t>Family </a:t>
                </a:r>
                <a:r>
                  <a:rPr lang="en-GB" sz="1000">
                    <a:solidFill>
                      <a:schemeClr val="tx2"/>
                    </a:solidFill>
                  </a:rPr>
                  <a:t>of Companies</a:t>
                </a:r>
                <a:endParaRPr lang="en-GB" sz="1000" dirty="0">
                  <a:solidFill>
                    <a:schemeClr val="tx2"/>
                  </a:solidFill>
                </a:endParaRPr>
              </a:p>
              <a:p>
                <a:pPr algn="ctr"/>
                <a:endParaRPr lang="en-GB" sz="1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D2632B14-17B0-5F40-BEE1-8B5BE3016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9894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38B2DFA-2F72-9845-A61B-DB79636246D0}"/>
                </a:ext>
              </a:extLst>
            </p:cNvPr>
            <p:cNvGrpSpPr/>
            <p:nvPr/>
          </p:nvGrpSpPr>
          <p:grpSpPr>
            <a:xfrm>
              <a:off x="1231220" y="1238255"/>
              <a:ext cx="1196848" cy="493114"/>
              <a:chOff x="1231220" y="1238255"/>
              <a:chExt cx="1196848" cy="493114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06ECCE43-13CB-AD4A-B95C-204702E19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1220" y="1422505"/>
                <a:ext cx="1196848" cy="308864"/>
              </a:xfrm>
              <a:prstGeom prst="rect">
                <a:avLst/>
              </a:prstGeom>
            </p:spPr>
          </p:pic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E6E136D1-BB8A-DF4B-A1AD-448801C9BEE1}"/>
                  </a:ext>
                </a:extLst>
              </p:cNvPr>
              <p:cNvSpPr txBox="1"/>
              <p:nvPr/>
            </p:nvSpPr>
            <p:spPr>
              <a:xfrm>
                <a:off x="1483474" y="1238255"/>
                <a:ext cx="898779" cy="47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GB" sz="1300">
                    <a:solidFill>
                      <a:schemeClr val="bg1"/>
                    </a:solidFill>
                    <a:latin typeface="+mj-lt"/>
                    <a:ea typeface="Univers LT Std 45 Light" charset="0"/>
                    <a:cs typeface="Univers LT Std 45 Light" charset="0"/>
                  </a:rPr>
                  <a:t>Kiwa is</a:t>
                </a:r>
              </a:p>
            </p:txBody>
          </p:sp>
        </p:grp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698408E5-2A7E-5948-B678-3F5FAC015D05}"/>
              </a:ext>
            </a:extLst>
          </p:cNvPr>
          <p:cNvGrpSpPr/>
          <p:nvPr/>
        </p:nvGrpSpPr>
        <p:grpSpPr>
          <a:xfrm>
            <a:off x="1231220" y="2883172"/>
            <a:ext cx="7299540" cy="1477243"/>
            <a:chOff x="1231220" y="2883172"/>
            <a:chExt cx="7299540" cy="1477243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0ADA0-79F0-454F-BE57-E7A421081A7C}"/>
                </a:ext>
              </a:extLst>
            </p:cNvPr>
            <p:cNvGrpSpPr/>
            <p:nvPr/>
          </p:nvGrpSpPr>
          <p:grpSpPr>
            <a:xfrm>
              <a:off x="2830739" y="2883172"/>
              <a:ext cx="1178350" cy="1477243"/>
              <a:chOff x="2830739" y="2883172"/>
              <a:chExt cx="1178350" cy="1477243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A5CA2D6-1464-C847-8907-A1AA4884F88A}"/>
                  </a:ext>
                </a:extLst>
              </p:cNvPr>
              <p:cNvSpPr txBox="1"/>
              <p:nvPr/>
            </p:nvSpPr>
            <p:spPr>
              <a:xfrm>
                <a:off x="2830739" y="3944917"/>
                <a:ext cx="117835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Offices in</a:t>
                </a:r>
                <a:r>
                  <a:rPr lang="en-NL" sz="1000" dirty="0">
                    <a:solidFill>
                      <a:schemeClr val="tx2"/>
                    </a:solidFill>
                  </a:rPr>
                  <a:t> 40</a:t>
                </a:r>
                <a:r>
                  <a:rPr lang="en-GB" sz="1000" dirty="0">
                    <a:solidFill>
                      <a:schemeClr val="tx2"/>
                    </a:solidFill>
                  </a:rPr>
                  <a:t> </a:t>
                </a:r>
              </a:p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countries </a:t>
                </a:r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70ABBE96-1B1D-B245-AD9A-298EE921B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731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D1D38EE-380E-B042-9018-23451E5C5513}"/>
                </a:ext>
              </a:extLst>
            </p:cNvPr>
            <p:cNvGrpSpPr/>
            <p:nvPr/>
          </p:nvGrpSpPr>
          <p:grpSpPr>
            <a:xfrm>
              <a:off x="4173780" y="2883172"/>
              <a:ext cx="1564848" cy="1477243"/>
              <a:chOff x="4173780" y="2883172"/>
              <a:chExt cx="1564848" cy="1477243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121F84A-4189-C844-82B2-61A3FF071F86}"/>
                  </a:ext>
                </a:extLst>
              </p:cNvPr>
              <p:cNvSpPr txBox="1"/>
              <p:nvPr/>
            </p:nvSpPr>
            <p:spPr>
              <a:xfrm>
                <a:off x="4173780" y="3944917"/>
                <a:ext cx="156484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A partner and agent network</a:t>
                </a:r>
              </a:p>
            </p:txBody>
          </p:sp>
          <p:pic>
            <p:nvPicPr>
              <p:cNvPr id="30" name="Afbeelding 29" descr="Afbeelding met persoon&#10;&#10;Automatisch gegenereerde beschrijving">
                <a:extLst>
                  <a:ext uri="{FF2B5EF4-FFF2-40B4-BE49-F238E27FC236}">
                    <a16:creationId xmlns:a16="http://schemas.microsoft.com/office/drawing/2014/main" id="{8A691B0F-2016-134E-AADF-D4D2F7392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360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B03E9393-BA9F-2B4D-B0B7-7C93D7E22861}"/>
                </a:ext>
              </a:extLst>
            </p:cNvPr>
            <p:cNvGrpSpPr/>
            <p:nvPr/>
          </p:nvGrpSpPr>
          <p:grpSpPr>
            <a:xfrm>
              <a:off x="5690231" y="2883172"/>
              <a:ext cx="1607269" cy="1477243"/>
              <a:chOff x="5690231" y="2883172"/>
              <a:chExt cx="1607269" cy="1477243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5BAB15E-DA52-3F4E-B05D-E2523B04F68A}"/>
                  </a:ext>
                </a:extLst>
              </p:cNvPr>
              <p:cNvSpPr txBox="1"/>
              <p:nvPr/>
            </p:nvSpPr>
            <p:spPr>
              <a:xfrm>
                <a:off x="5690231" y="3944917"/>
                <a:ext cx="160726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An operating income </a:t>
                </a:r>
              </a:p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of </a:t>
                </a:r>
                <a:r>
                  <a:rPr lang="en-GB" sz="1000">
                    <a:solidFill>
                      <a:schemeClr val="tx2"/>
                    </a:solidFill>
                  </a:rPr>
                  <a:t>€ 629m in 2021 </a:t>
                </a:r>
                <a:endParaRPr lang="en-GB" sz="1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63A864D8-3957-A046-A021-6850F53C3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989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5F26B431-7687-9B4F-A4AD-8BE89C032A01}"/>
                </a:ext>
              </a:extLst>
            </p:cNvPr>
            <p:cNvGrpSpPr/>
            <p:nvPr/>
          </p:nvGrpSpPr>
          <p:grpSpPr>
            <a:xfrm>
              <a:off x="7526807" y="2883172"/>
              <a:ext cx="1003953" cy="1477243"/>
              <a:chOff x="7526807" y="2883172"/>
              <a:chExt cx="1003953" cy="1477243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F33180CA-1EC5-8946-B1AD-7F1EA2EB193D}"/>
                  </a:ext>
                </a:extLst>
              </p:cNvPr>
              <p:cNvSpPr txBox="1"/>
              <p:nvPr/>
            </p:nvSpPr>
            <p:spPr>
              <a:xfrm>
                <a:off x="7526807" y="3944917"/>
                <a:ext cx="100395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L" sz="1000" dirty="0">
                    <a:solidFill>
                      <a:schemeClr val="tx2"/>
                    </a:solidFill>
                  </a:rPr>
                  <a:t>~10</a:t>
                </a:r>
                <a:r>
                  <a:rPr lang="en-GB" sz="1000" dirty="0">
                    <a:solidFill>
                      <a:schemeClr val="tx2"/>
                    </a:solidFill>
                  </a:rPr>
                  <a:t>,</a:t>
                </a:r>
                <a:r>
                  <a:rPr lang="en-NL" sz="1000" dirty="0">
                    <a:solidFill>
                      <a:schemeClr val="tx2"/>
                    </a:solidFill>
                  </a:rPr>
                  <a:t>0</a:t>
                </a:r>
                <a:r>
                  <a:rPr lang="en-GB" sz="1000" dirty="0">
                    <a:solidFill>
                      <a:schemeClr val="tx2"/>
                    </a:solidFill>
                  </a:rPr>
                  <a:t>00</a:t>
                </a:r>
              </a:p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employees</a:t>
                </a:r>
              </a:p>
            </p:txBody>
          </p:sp>
          <p:pic>
            <p:nvPicPr>
              <p:cNvPr id="34" name="Afbeelding 33">
                <a:extLst>
                  <a:ext uri="{FF2B5EF4-FFF2-40B4-BE49-F238E27FC236}">
                    <a16:creationId xmlns:a16="http://schemas.microsoft.com/office/drawing/2014/main" id="{5D280475-6E26-4746-906A-3D2829FCC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4618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CC52232-DD0B-1F4A-9C67-3172C1BAC0DB}"/>
                </a:ext>
              </a:extLst>
            </p:cNvPr>
            <p:cNvGrpSpPr/>
            <p:nvPr/>
          </p:nvGrpSpPr>
          <p:grpSpPr>
            <a:xfrm>
              <a:off x="1231220" y="3046264"/>
              <a:ext cx="1196848" cy="482454"/>
              <a:chOff x="1231220" y="3046264"/>
              <a:chExt cx="1196848" cy="482454"/>
            </a:xfrm>
          </p:grpSpPr>
          <p:pic>
            <p:nvPicPr>
              <p:cNvPr id="35" name="Afbeelding 34">
                <a:extLst>
                  <a:ext uri="{FF2B5EF4-FFF2-40B4-BE49-F238E27FC236}">
                    <a16:creationId xmlns:a16="http://schemas.microsoft.com/office/drawing/2014/main" id="{C46A80C4-439C-0645-9596-3BED4695E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1220" y="3219854"/>
                <a:ext cx="1196848" cy="308864"/>
              </a:xfrm>
              <a:prstGeom prst="rect">
                <a:avLst/>
              </a:prstGeom>
            </p:spPr>
          </p:pic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CEAB08F-461F-254E-A388-2920D266C698}"/>
                  </a:ext>
                </a:extLst>
              </p:cNvPr>
              <p:cNvSpPr txBox="1"/>
              <p:nvPr/>
            </p:nvSpPr>
            <p:spPr>
              <a:xfrm>
                <a:off x="1339096" y="3046264"/>
                <a:ext cx="898779" cy="47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GB" sz="1300">
                    <a:solidFill>
                      <a:schemeClr val="bg1"/>
                    </a:solidFill>
                    <a:latin typeface="+mj-lt"/>
                    <a:ea typeface="Univers LT Std 45 Light" charset="0"/>
                    <a:cs typeface="Univers LT Std 45 Light" charset="0"/>
                  </a:rPr>
                  <a:t>Kiwa has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76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44540"/>
              </p:ext>
            </p:extLst>
          </p:nvPr>
        </p:nvGraphicFramePr>
        <p:xfrm>
          <a:off x="345058" y="1103437"/>
          <a:ext cx="5955134" cy="3096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534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of the facility</a:t>
                      </a: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Written procedures and policies on the overall operation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Condition survey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Repair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Complaints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Staff training on procedures</a:t>
                      </a: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22625805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Electric supply to equipment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382382001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Flooring/surfaces in exercising areas and corridors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3804739949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Hygiene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728696028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Ventilation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511209520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Temperature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222413843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Lighting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066192193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Noise level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563432936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Hydration during exercising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2376273130"/>
                  </a:ext>
                </a:extLst>
              </a:tr>
            </a:tbl>
          </a:graphicData>
        </a:graphic>
      </p:graphicFrame>
      <p:pic>
        <p:nvPicPr>
          <p:cNvPr id="3" name="Afbeelding 4">
            <a:extLst>
              <a:ext uri="{FF2B5EF4-FFF2-40B4-BE49-F238E27FC236}">
                <a16:creationId xmlns:a16="http://schemas.microsoft.com/office/drawing/2014/main" id="{E88CE8BD-E058-F866-94FF-A0772EE36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7535"/>
            <a:ext cx="1790804" cy="317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Operational and managerial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A1D316-AFE9-554D-2C07-C9FD4358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748954"/>
              </p:ext>
            </p:extLst>
          </p:nvPr>
        </p:nvGraphicFramePr>
        <p:xfrm>
          <a:off x="345058" y="1103437"/>
          <a:ext cx="5955134" cy="2944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526">
                  <a:extLst>
                    <a:ext uri="{9D8B030D-6E8A-4147-A177-3AD203B41FA5}">
                      <a16:colId xmlns:a16="http://schemas.microsoft.com/office/drawing/2014/main" val="1539256982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901688621"/>
                    </a:ext>
                  </a:extLst>
                </a:gridCol>
              </a:tblGrid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3775032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4.6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Control of substances hazardous to health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 risk of contact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written procedures about it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828301805"/>
                  </a:ext>
                </a:extLst>
              </a:tr>
              <a:tr h="199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4.7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Building installations or equipment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assessment of building and equipment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Correct operation, maintenance, service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4" marR="43114" marT="0" marB="0"/>
                </a:tc>
                <a:extLst>
                  <a:ext uri="{0D108BD9-81ED-4DB2-BD59-A6C34878D82A}">
                    <a16:rowId xmlns:a16="http://schemas.microsoft.com/office/drawing/2014/main" val="1255737977"/>
                  </a:ext>
                </a:extLst>
              </a:tr>
            </a:tbl>
          </a:graphicData>
        </a:graphic>
      </p:graphicFrame>
      <p:pic>
        <p:nvPicPr>
          <p:cNvPr id="7" name="Picture 2" descr="5 Funny Gym Quotes Everyone Can Relate To">
            <a:extLst>
              <a:ext uri="{FF2B5EF4-FFF2-40B4-BE49-F238E27FC236}">
                <a16:creationId xmlns:a16="http://schemas.microsoft.com/office/drawing/2014/main" id="{3FF87332-C968-86D4-B972-16113B9D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89369"/>
            <a:ext cx="2851100" cy="19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B38-E602-4BBF-BC21-330C5324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17229 Certification scheme</a:t>
            </a:r>
            <a:br>
              <a:rPr lang="en-US" dirty="0"/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Safety requirements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BEC36-DBED-FD12-EE2D-FF2AA32A27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3C579A-C603-0F71-4CF3-7B1976495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00969"/>
              </p:ext>
            </p:extLst>
          </p:nvPr>
        </p:nvGraphicFramePr>
        <p:xfrm>
          <a:off x="306388" y="1419622"/>
          <a:ext cx="5273724" cy="1805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12">
                  <a:extLst>
                    <a:ext uri="{9D8B030D-6E8A-4147-A177-3AD203B41FA5}">
                      <a16:colId xmlns:a16="http://schemas.microsoft.com/office/drawing/2014/main" val="1803414488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337381517"/>
                    </a:ext>
                  </a:extLst>
                </a:gridCol>
              </a:tblGrid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Safety management system - general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2376780701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Safety policy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1149009596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Safety operating procedures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65559010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Emergency and safety-related events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235843288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Positioning of stationary training equipment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689205315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Selection of stationary training equipment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2878983829"/>
                  </a:ext>
                </a:extLst>
              </a:tr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Care and maintenance of training equipment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30795470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D1F895-1215-BA2C-756D-11BD97D72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74533"/>
              </p:ext>
            </p:extLst>
          </p:nvPr>
        </p:nvGraphicFramePr>
        <p:xfrm>
          <a:off x="306388" y="3578024"/>
          <a:ext cx="5273724" cy="257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12">
                  <a:extLst>
                    <a:ext uri="{9D8B030D-6E8A-4147-A177-3AD203B41FA5}">
                      <a16:colId xmlns:a16="http://schemas.microsoft.com/office/drawing/2014/main" val="3473664244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1021761667"/>
                    </a:ext>
                  </a:extLst>
                </a:gridCol>
              </a:tblGrid>
              <a:tr h="257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Supervision of the facility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71" marR="61371" marT="0" marB="0"/>
                </a:tc>
                <a:extLst>
                  <a:ext uri="{0D108BD9-81ED-4DB2-BD59-A6C34878D82A}">
                    <a16:rowId xmlns:a16="http://schemas.microsoft.com/office/drawing/2014/main" val="1272807475"/>
                  </a:ext>
                </a:extLst>
              </a:tr>
            </a:tbl>
          </a:graphicData>
        </a:graphic>
      </p:graphicFrame>
      <p:pic>
        <p:nvPicPr>
          <p:cNvPr id="3082" name="Picture 10" descr="8 Overlooked Muscle Building Mistakes You Might Be Making - Fit Desk ...">
            <a:extLst>
              <a:ext uri="{FF2B5EF4-FFF2-40B4-BE49-F238E27FC236}">
                <a16:creationId xmlns:a16="http://schemas.microsoft.com/office/drawing/2014/main" id="{49F35EE0-5BDF-9091-2127-47EE331B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29" y="271233"/>
            <a:ext cx="3505572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D8B2F55A-7A47-88CB-1062-D6CE467EA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12" y="2344615"/>
            <a:ext cx="1529503" cy="272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51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35CD-AC07-14D0-8C55-2C22818E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how to kick this off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514C-4B94-84FB-FA90-900E71EC25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81" y="857633"/>
            <a:ext cx="5562563" cy="3586325"/>
          </a:xfrm>
        </p:spPr>
        <p:txBody>
          <a:bodyPr/>
          <a:lstStyle/>
          <a:p>
            <a:r>
              <a:rPr lang="en-US" dirty="0"/>
              <a:t>Start up and finish stage 1 and 2 (contact </a:t>
            </a:r>
            <a:r>
              <a:rPr lang="en-US" dirty="0" err="1"/>
              <a:t>EuropeActive</a:t>
            </a:r>
            <a:r>
              <a:rPr lang="en-US" dirty="0"/>
              <a:t>)</a:t>
            </a:r>
          </a:p>
          <a:p>
            <a:r>
              <a:rPr lang="en-US" dirty="0"/>
              <a:t>Contact Licensed Body for entering stage 3 / 4</a:t>
            </a:r>
          </a:p>
          <a:p>
            <a:r>
              <a:rPr lang="en-US" dirty="0"/>
              <a:t>We will guide you through the process: </a:t>
            </a:r>
          </a:p>
          <a:p>
            <a:pPr lvl="1"/>
            <a:r>
              <a:rPr lang="en-US" dirty="0"/>
              <a:t>on the deliverables </a:t>
            </a:r>
          </a:p>
          <a:p>
            <a:pPr lvl="1"/>
            <a:r>
              <a:rPr lang="en-US" dirty="0"/>
              <a:t>about what to deliver and when</a:t>
            </a:r>
          </a:p>
          <a:p>
            <a:pPr lvl="1"/>
            <a:r>
              <a:rPr lang="en-US" dirty="0"/>
              <a:t>how</a:t>
            </a:r>
          </a:p>
          <a:p>
            <a:r>
              <a:rPr lang="en-US" dirty="0"/>
              <a:t>Portal for entering the right documents</a:t>
            </a:r>
          </a:p>
          <a:p>
            <a:r>
              <a:rPr lang="en-US" dirty="0"/>
              <a:t>Remote audit will take place for stage 3</a:t>
            </a:r>
          </a:p>
          <a:p>
            <a:r>
              <a:rPr lang="en-US" dirty="0"/>
              <a:t>Audit on location will take place for stage 4</a:t>
            </a:r>
          </a:p>
          <a:p>
            <a:r>
              <a:rPr lang="en-US" dirty="0"/>
              <a:t>We take care the audit report is communicated with </a:t>
            </a:r>
            <a:r>
              <a:rPr lang="en-US" dirty="0" err="1"/>
              <a:t>EuropeActive</a:t>
            </a:r>
            <a:r>
              <a:rPr lang="en-US" dirty="0"/>
              <a:t> and a certificate is issued.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BE727-F2B7-4710-803C-F6E01CDBF0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AB6A3-E825-854B-3556-95F9E409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873279"/>
            <a:ext cx="1184454" cy="1432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59932-5F1A-A6B4-BD74-4B6EDA6C1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731" y="2873279"/>
            <a:ext cx="1159688" cy="1432754"/>
          </a:xfrm>
          <a:prstGeom prst="rect">
            <a:avLst/>
          </a:prstGeom>
        </p:spPr>
      </p:pic>
      <p:pic>
        <p:nvPicPr>
          <p:cNvPr id="4098" name="Picture 2" descr="Funny Gym Moments">
            <a:extLst>
              <a:ext uri="{FF2B5EF4-FFF2-40B4-BE49-F238E27FC236}">
                <a16:creationId xmlns:a16="http://schemas.microsoft.com/office/drawing/2014/main" id="{292AB5D4-4E54-15FA-DE89-45164BA7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24" y="0"/>
            <a:ext cx="2727504" cy="26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1391" y="135995"/>
            <a:ext cx="6272213" cy="658152"/>
          </a:xfrm>
          <a:prstGeom prst="rect">
            <a:avLst/>
          </a:prstGeom>
        </p:spPr>
        <p:txBody>
          <a:bodyPr/>
          <a:lstStyle/>
          <a:p>
            <a:r>
              <a:rPr lang="nl-NL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649369" y="3407400"/>
            <a:ext cx="2520280" cy="94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>
              <a:spcBef>
                <a:spcPct val="20000"/>
              </a:spcBef>
            </a:pPr>
            <a:r>
              <a:rPr lang="en-US" sz="1350" dirty="0">
                <a:cs typeface="Arial" charset="0"/>
              </a:rPr>
              <a:t>Gert-Jan Kieft</a:t>
            </a:r>
          </a:p>
          <a:p>
            <a:pPr marL="457200" indent="-457200">
              <a:spcBef>
                <a:spcPct val="20000"/>
              </a:spcBef>
            </a:pPr>
            <a:r>
              <a:rPr lang="en-US" sz="1350" dirty="0">
                <a:cs typeface="Arial" charset="0"/>
              </a:rPr>
              <a:t>gert-jan.kieft@kiwa.com</a:t>
            </a:r>
          </a:p>
          <a:p>
            <a:pPr marL="457200" indent="-457200">
              <a:spcBef>
                <a:spcPct val="20000"/>
              </a:spcBef>
            </a:pPr>
            <a:r>
              <a:rPr lang="en-US" sz="1350" dirty="0">
                <a:cs typeface="Arial" charset="0"/>
              </a:rPr>
              <a:t>+31 6 5357 6434</a:t>
            </a:r>
          </a:p>
          <a:p>
            <a:pPr marL="457200" indent="-457200">
              <a:spcBef>
                <a:spcPct val="20000"/>
              </a:spcBef>
            </a:pPr>
            <a:endParaRPr lang="en-US" sz="1350" dirty="0">
              <a:cs typeface="Arial" charset="0"/>
            </a:endParaRPr>
          </a:p>
          <a:p>
            <a:pPr marL="457200" indent="-457200">
              <a:spcBef>
                <a:spcPct val="20000"/>
              </a:spcBef>
            </a:pPr>
            <a:endParaRPr lang="en-US" sz="1350" dirty="0">
              <a:cs typeface="Arial" charset="0"/>
            </a:endParaRPr>
          </a:p>
          <a:p>
            <a:pPr marL="457200" indent="-457200">
              <a:spcBef>
                <a:spcPct val="20000"/>
              </a:spcBef>
            </a:pPr>
            <a:endParaRPr lang="en-US" sz="1350" dirty="0">
              <a:cs typeface="Arial" charset="0"/>
            </a:endParaRPr>
          </a:p>
          <a:p>
            <a:pPr marL="457200" indent="-457200">
              <a:spcBef>
                <a:spcPct val="20000"/>
              </a:spcBef>
            </a:pPr>
            <a:endParaRPr lang="en-US" sz="1350" dirty="0"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71DA0-F64D-4DA9-AB53-34AD8026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422" y="4749119"/>
            <a:ext cx="2133600" cy="357188"/>
          </a:xfrm>
        </p:spPr>
        <p:txBody>
          <a:bodyPr/>
          <a:lstStyle/>
          <a:p>
            <a:pPr>
              <a:defRPr/>
            </a:pPr>
            <a:r>
              <a:rPr lang="en-US" dirty="0"/>
              <a:t>Kiwa ISA Sport B.V.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1A861-D8AD-00E7-EFD3-C3E7CEE21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0" y="1332599"/>
            <a:ext cx="2016224" cy="995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0F379-4B70-F6D8-7455-C3FF40917175}"/>
              </a:ext>
            </a:extLst>
          </p:cNvPr>
          <p:cNvSpPr txBox="1"/>
          <p:nvPr/>
        </p:nvSpPr>
        <p:spPr>
          <a:xfrm>
            <a:off x="625110" y="7244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FITcert.eu | www.fitcert.eu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FB93A-9B65-FF66-B8C3-6800AE2C0362}"/>
              </a:ext>
            </a:extLst>
          </p:cNvPr>
          <p:cNvSpPr txBox="1"/>
          <p:nvPr/>
        </p:nvSpPr>
        <p:spPr>
          <a:xfrm>
            <a:off x="4767221" y="13325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Home | www.europeactive.eu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F1D1A9-0BD0-0601-7B46-B3E45FCD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35" y="746550"/>
            <a:ext cx="1881274" cy="52872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2" descr="Funny exercise - Imgflip">
            <a:extLst>
              <a:ext uri="{FF2B5EF4-FFF2-40B4-BE49-F238E27FC236}">
                <a16:creationId xmlns:a16="http://schemas.microsoft.com/office/drawing/2014/main" id="{092679FA-2C8F-7B1A-E770-3CF11D17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33" y="2240383"/>
            <a:ext cx="2859547" cy="18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942EC94-04D6-8748-BD2E-86A8076A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0"/>
          <a:stretch/>
        </p:blipFill>
        <p:spPr>
          <a:xfrm>
            <a:off x="0" y="0"/>
            <a:ext cx="9144000" cy="46640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399E7B8-9706-D34B-8416-7C6777DE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3</a:t>
            </a:fld>
            <a:endParaRPr lang="en-US" noProof="1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6EEF8F-8738-164E-96B2-6D7D0022830E}"/>
              </a:ext>
            </a:extLst>
          </p:cNvPr>
          <p:cNvSpPr txBox="1"/>
          <p:nvPr/>
        </p:nvSpPr>
        <p:spPr>
          <a:xfrm>
            <a:off x="360000" y="229087"/>
            <a:ext cx="563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What we do </a:t>
            </a: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A009785E-7CD8-0A4C-B050-831F3E28EBC9}"/>
              </a:ext>
            </a:extLst>
          </p:cNvPr>
          <p:cNvGrpSpPr/>
          <p:nvPr/>
        </p:nvGrpSpPr>
        <p:grpSpPr>
          <a:xfrm>
            <a:off x="1759610" y="994593"/>
            <a:ext cx="4999207" cy="1265735"/>
            <a:chOff x="1759610" y="994593"/>
            <a:chExt cx="4999207" cy="1265735"/>
          </a:xfrm>
        </p:grpSpPr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C69270D6-EA1B-8A4C-93FD-332856D05423}"/>
                </a:ext>
              </a:extLst>
            </p:cNvPr>
            <p:cNvGrpSpPr/>
            <p:nvPr/>
          </p:nvGrpSpPr>
          <p:grpSpPr>
            <a:xfrm>
              <a:off x="1759610" y="994593"/>
              <a:ext cx="1055802" cy="1265735"/>
              <a:chOff x="1759610" y="994593"/>
              <a:chExt cx="1055802" cy="1265735"/>
            </a:xfrm>
          </p:grpSpPr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5356402-30ED-3942-B011-F11349590E4A}"/>
                  </a:ext>
                </a:extLst>
              </p:cNvPr>
              <p:cNvSpPr txBox="1"/>
              <p:nvPr/>
            </p:nvSpPr>
            <p:spPr>
              <a:xfrm>
                <a:off x="1759610" y="2014107"/>
                <a:ext cx="10558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Testing</a:t>
                </a:r>
              </a:p>
            </p:txBody>
          </p:sp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2A0B4360-97E6-A149-BB70-3BBD8BDF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804911" y="994593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08D9B42E-8C47-FB41-9256-553D26E43A82}"/>
                </a:ext>
              </a:extLst>
            </p:cNvPr>
            <p:cNvGrpSpPr/>
            <p:nvPr/>
          </p:nvGrpSpPr>
          <p:grpSpPr>
            <a:xfrm>
              <a:off x="3341201" y="994593"/>
              <a:ext cx="1480009" cy="1265735"/>
              <a:chOff x="3341201" y="994593"/>
              <a:chExt cx="1480009" cy="1265735"/>
            </a:xfrm>
          </p:grpSpPr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FBE187D4-3B0F-6A4E-857A-F428EF101A0C}"/>
                  </a:ext>
                </a:extLst>
              </p:cNvPr>
              <p:cNvSpPr txBox="1"/>
              <p:nvPr/>
            </p:nvSpPr>
            <p:spPr>
              <a:xfrm>
                <a:off x="3341201" y="2014107"/>
                <a:ext cx="14800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Inspection</a:t>
                </a:r>
              </a:p>
            </p:txBody>
          </p:sp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C660382A-E4CE-D646-9F09-0757B11A3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598605" y="994593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A9C7B185-72B4-5B42-B630-09E7F2A6B323}"/>
                </a:ext>
              </a:extLst>
            </p:cNvPr>
            <p:cNvGrpSpPr/>
            <p:nvPr/>
          </p:nvGrpSpPr>
          <p:grpSpPr>
            <a:xfrm>
              <a:off x="5042221" y="994593"/>
              <a:ext cx="1716596" cy="1265735"/>
              <a:chOff x="5042221" y="994593"/>
              <a:chExt cx="1716596" cy="1265735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88139AF4-0E0C-F24C-A4D0-F4D275550E6A}"/>
                  </a:ext>
                </a:extLst>
              </p:cNvPr>
              <p:cNvSpPr txBox="1"/>
              <p:nvPr/>
            </p:nvSpPr>
            <p:spPr>
              <a:xfrm>
                <a:off x="5042221" y="2014107"/>
                <a:ext cx="1716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Certification</a:t>
                </a:r>
              </a:p>
            </p:txBody>
          </p:sp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D2632B14-17B0-5F40-BEE1-8B5BE3016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5392299" y="994593"/>
                <a:ext cx="965200" cy="965200"/>
              </a:xfrm>
              <a:prstGeom prst="rect">
                <a:avLst/>
              </a:prstGeom>
            </p:spPr>
          </p:pic>
        </p:grp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5AE53E08-A5ED-6345-B9DD-618FDFA1654A}"/>
              </a:ext>
            </a:extLst>
          </p:cNvPr>
          <p:cNvGrpSpPr/>
          <p:nvPr/>
        </p:nvGrpSpPr>
        <p:grpSpPr>
          <a:xfrm>
            <a:off x="3372943" y="2806387"/>
            <a:ext cx="4810689" cy="1384751"/>
            <a:chOff x="3372943" y="2806387"/>
            <a:chExt cx="4810689" cy="1384751"/>
          </a:xfrm>
        </p:grpSpPr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34B1642F-E03E-0B4F-BC2F-9CF6AAB153C2}"/>
                </a:ext>
              </a:extLst>
            </p:cNvPr>
            <p:cNvGrpSpPr/>
            <p:nvPr/>
          </p:nvGrpSpPr>
          <p:grpSpPr>
            <a:xfrm>
              <a:off x="3372943" y="2883172"/>
              <a:ext cx="1178350" cy="1307966"/>
              <a:chOff x="3372943" y="2883172"/>
              <a:chExt cx="1178350" cy="1307966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A5CA2D6-1464-C847-8907-A1AA4884F88A}"/>
                  </a:ext>
                </a:extLst>
              </p:cNvPr>
              <p:cNvSpPr txBox="1"/>
              <p:nvPr/>
            </p:nvSpPr>
            <p:spPr>
              <a:xfrm>
                <a:off x="3372943" y="3944917"/>
                <a:ext cx="11783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Training</a:t>
                </a:r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70ABBE96-1B1D-B245-AD9A-298EE921B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48020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A1CF267C-97B7-0845-8A2D-7E70468FA357}"/>
                </a:ext>
              </a:extLst>
            </p:cNvPr>
            <p:cNvGrpSpPr/>
            <p:nvPr/>
          </p:nvGrpSpPr>
          <p:grpSpPr>
            <a:xfrm>
              <a:off x="5082226" y="2806387"/>
              <a:ext cx="1178350" cy="1384751"/>
              <a:chOff x="5082226" y="2806387"/>
              <a:chExt cx="1178350" cy="1384751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121F84A-4189-C844-82B2-61A3FF071F86}"/>
                  </a:ext>
                </a:extLst>
              </p:cNvPr>
              <p:cNvSpPr txBox="1"/>
              <p:nvPr/>
            </p:nvSpPr>
            <p:spPr>
              <a:xfrm>
                <a:off x="5082226" y="3944917"/>
                <a:ext cx="11783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Consultancy</a:t>
                </a:r>
              </a:p>
            </p:txBody>
          </p:sp>
          <p:pic>
            <p:nvPicPr>
              <p:cNvPr id="30" name="Afbeelding 29">
                <a:extLst>
                  <a:ext uri="{FF2B5EF4-FFF2-40B4-BE49-F238E27FC236}">
                    <a16:creationId xmlns:a16="http://schemas.microsoft.com/office/drawing/2014/main" id="{8A691B0F-2016-134E-AADF-D4D2F7392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5189001" y="2806387"/>
                <a:ext cx="964800" cy="1041985"/>
              </a:xfrm>
              <a:prstGeom prst="rect">
                <a:avLst/>
              </a:prstGeom>
            </p:spPr>
          </p:pic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C8072B4D-A440-5E45-94C2-D59183CC690E}"/>
                </a:ext>
              </a:extLst>
            </p:cNvPr>
            <p:cNvGrpSpPr/>
            <p:nvPr/>
          </p:nvGrpSpPr>
          <p:grpSpPr>
            <a:xfrm>
              <a:off x="6576363" y="2883172"/>
              <a:ext cx="1607269" cy="1307966"/>
              <a:chOff x="6576363" y="2883172"/>
              <a:chExt cx="1607269" cy="1307966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5BAB15E-DA52-3F4E-B05D-E2523B04F68A}"/>
                  </a:ext>
                </a:extLst>
              </p:cNvPr>
              <p:cNvSpPr txBox="1"/>
              <p:nvPr/>
            </p:nvSpPr>
            <p:spPr>
              <a:xfrm>
                <a:off x="6576363" y="3944917"/>
                <a:ext cx="16072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accent1"/>
                    </a:solidFill>
                  </a:rPr>
                  <a:t>Data services</a:t>
                </a:r>
              </a:p>
            </p:txBody>
          </p:sp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63A864D8-3957-A046-A021-6850F53C3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897398" y="2883172"/>
                <a:ext cx="965200" cy="965200"/>
              </a:xfrm>
              <a:prstGeom prst="rect">
                <a:avLst/>
              </a:prstGeom>
            </p:spPr>
          </p:pic>
        </p:grpSp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id="{56309D37-D009-0D4B-97B5-239EDC4847CC}"/>
              </a:ext>
            </a:extLst>
          </p:cNvPr>
          <p:cNvSpPr txBox="1"/>
          <p:nvPr/>
        </p:nvSpPr>
        <p:spPr>
          <a:xfrm>
            <a:off x="360000" y="3246336"/>
            <a:ext cx="2219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GB" sz="800" dirty="0">
                <a:solidFill>
                  <a:schemeClr val="bg1"/>
                </a:solidFill>
              </a:rPr>
              <a:t>There is a strict </a:t>
            </a:r>
          </a:p>
          <a:p>
            <a:pPr>
              <a:lnSpc>
                <a:spcPts val="1200"/>
              </a:lnSpc>
            </a:pPr>
            <a:r>
              <a:rPr lang="en-GB" sz="800" dirty="0">
                <a:solidFill>
                  <a:schemeClr val="bg1"/>
                </a:solidFill>
              </a:rPr>
              <a:t>separation between </a:t>
            </a:r>
          </a:p>
          <a:p>
            <a:pPr>
              <a:lnSpc>
                <a:spcPts val="1200"/>
              </a:lnSpc>
            </a:pPr>
            <a:r>
              <a:rPr lang="en-GB" sz="800" dirty="0">
                <a:solidFill>
                  <a:schemeClr val="bg1"/>
                </a:solidFill>
              </a:rPr>
              <a:t>our certification services </a:t>
            </a:r>
          </a:p>
          <a:p>
            <a:pPr>
              <a:lnSpc>
                <a:spcPts val="1200"/>
              </a:lnSpc>
            </a:pPr>
            <a:r>
              <a:rPr lang="en-GB" sz="800" dirty="0">
                <a:solidFill>
                  <a:schemeClr val="bg1"/>
                </a:solidFill>
              </a:rPr>
              <a:t>and activities like training </a:t>
            </a:r>
          </a:p>
          <a:p>
            <a:pPr>
              <a:lnSpc>
                <a:spcPts val="1200"/>
              </a:lnSpc>
            </a:pPr>
            <a:r>
              <a:rPr lang="en-GB" sz="800" dirty="0">
                <a:solidFill>
                  <a:schemeClr val="bg1"/>
                </a:solidFill>
              </a:rPr>
              <a:t>courses and consultancy</a:t>
            </a:r>
          </a:p>
          <a:p>
            <a:pPr>
              <a:lnSpc>
                <a:spcPts val="1200"/>
              </a:lnSpc>
            </a:pPr>
            <a:endParaRPr lang="en-GB" sz="800" dirty="0">
              <a:solidFill>
                <a:schemeClr val="bg1"/>
              </a:solidFill>
            </a:endParaRPr>
          </a:p>
        </p:txBody>
      </p:sp>
      <p:grpSp>
        <p:nvGrpSpPr>
          <p:cNvPr id="3" name="Groep 18">
            <a:extLst>
              <a:ext uri="{FF2B5EF4-FFF2-40B4-BE49-F238E27FC236}">
                <a16:creationId xmlns:a16="http://schemas.microsoft.com/office/drawing/2014/main" id="{28E10A1A-2ECC-74B8-AE2A-EEAEA1B6874D}"/>
              </a:ext>
            </a:extLst>
          </p:cNvPr>
          <p:cNvGrpSpPr/>
          <p:nvPr/>
        </p:nvGrpSpPr>
        <p:grpSpPr>
          <a:xfrm>
            <a:off x="6775982" y="264260"/>
            <a:ext cx="1890720" cy="1575832"/>
            <a:chOff x="2967635" y="721813"/>
            <a:chExt cx="1890720" cy="1575832"/>
          </a:xfrm>
        </p:grpSpPr>
        <p:pic>
          <p:nvPicPr>
            <p:cNvPr id="4" name="Afbeelding 6">
              <a:extLst>
                <a:ext uri="{FF2B5EF4-FFF2-40B4-BE49-F238E27FC236}">
                  <a16:creationId xmlns:a16="http://schemas.microsoft.com/office/drawing/2014/main" id="{A953DB43-0DBE-7A15-4017-DA4A5E43E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03578" y="721813"/>
              <a:ext cx="1206500" cy="1206500"/>
            </a:xfrm>
            <a:prstGeom prst="rect">
              <a:avLst/>
            </a:prstGeom>
          </p:spPr>
        </p:pic>
        <p:sp>
          <p:nvSpPr>
            <p:cNvPr id="5" name="Tekstvak 54">
              <a:extLst>
                <a:ext uri="{FF2B5EF4-FFF2-40B4-BE49-F238E27FC236}">
                  <a16:creationId xmlns:a16="http://schemas.microsoft.com/office/drawing/2014/main" id="{20A07949-98FA-5988-D481-67F119E5FE55}"/>
                </a:ext>
              </a:extLst>
            </p:cNvPr>
            <p:cNvSpPr txBox="1"/>
            <p:nvPr/>
          </p:nvSpPr>
          <p:spPr>
            <a:xfrm>
              <a:off x="2967635" y="1928313"/>
              <a:ext cx="1890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chemeClr val="tx2"/>
                  </a:solidFill>
                </a:rPr>
                <a:t>We create trust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09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942EC94-04D6-8748-BD2E-86A8076A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9321"/>
          <a:stretch/>
        </p:blipFill>
        <p:spPr>
          <a:xfrm>
            <a:off x="0" y="0"/>
            <a:ext cx="9144000" cy="46640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399E7B8-9706-D34B-8416-7C6777DE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4</a:t>
            </a:fld>
            <a:endParaRPr lang="en-US" noProof="1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6EEF8F-8738-164E-96B2-6D7D0022830E}"/>
              </a:ext>
            </a:extLst>
          </p:cNvPr>
          <p:cNvSpPr txBox="1"/>
          <p:nvPr/>
        </p:nvSpPr>
        <p:spPr>
          <a:xfrm>
            <a:off x="360000" y="229087"/>
            <a:ext cx="563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2"/>
                </a:solidFill>
              </a:rPr>
              <a:t>Markets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698408E5-2A7E-5948-B678-3F5FAC015D05}"/>
              </a:ext>
            </a:extLst>
          </p:cNvPr>
          <p:cNvGrpSpPr/>
          <p:nvPr/>
        </p:nvGrpSpPr>
        <p:grpSpPr>
          <a:xfrm>
            <a:off x="650681" y="2883172"/>
            <a:ext cx="5700021" cy="1461855"/>
            <a:chOff x="2830739" y="2883172"/>
            <a:chExt cx="5700021" cy="1461855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0ADA0-79F0-454F-BE57-E7A421081A7C}"/>
                </a:ext>
              </a:extLst>
            </p:cNvPr>
            <p:cNvGrpSpPr/>
            <p:nvPr/>
          </p:nvGrpSpPr>
          <p:grpSpPr>
            <a:xfrm>
              <a:off x="2830739" y="2883172"/>
              <a:ext cx="1178350" cy="1461855"/>
              <a:chOff x="2830739" y="2883172"/>
              <a:chExt cx="1178350" cy="1461855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A5CA2D6-1464-C847-8907-A1AA4884F88A}"/>
                  </a:ext>
                </a:extLst>
              </p:cNvPr>
              <p:cNvSpPr txBox="1"/>
              <p:nvPr/>
            </p:nvSpPr>
            <p:spPr>
              <a:xfrm>
                <a:off x="2830739" y="3944917"/>
                <a:ext cx="1178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Medical </a:t>
                </a:r>
              </a:p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Devices</a:t>
                </a:r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70ABBE96-1B1D-B245-AD9A-298EE921B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93731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D1D38EE-380E-B042-9018-23451E5C5513}"/>
                </a:ext>
              </a:extLst>
            </p:cNvPr>
            <p:cNvGrpSpPr/>
            <p:nvPr/>
          </p:nvGrpSpPr>
          <p:grpSpPr>
            <a:xfrm>
              <a:off x="4173780" y="2883172"/>
              <a:ext cx="1564848" cy="1461855"/>
              <a:chOff x="4173780" y="2883172"/>
              <a:chExt cx="1564848" cy="1461855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121F84A-4189-C844-82B2-61A3FF071F86}"/>
                  </a:ext>
                </a:extLst>
              </p:cNvPr>
              <p:cNvSpPr txBox="1"/>
              <p:nvPr/>
            </p:nvSpPr>
            <p:spPr>
              <a:xfrm>
                <a:off x="4173780" y="3944917"/>
                <a:ext cx="15648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(Renewable) </a:t>
                </a:r>
              </a:p>
              <a:p>
                <a:pPr algn="ctr"/>
                <a:r>
                  <a:rPr lang="en-GB" sz="1000" dirty="0">
                    <a:solidFill>
                      <a:schemeClr val="tx2"/>
                    </a:solidFill>
                  </a:rPr>
                  <a:t>Energy</a:t>
                </a:r>
              </a:p>
            </p:txBody>
          </p:sp>
          <p:pic>
            <p:nvPicPr>
              <p:cNvPr id="30" name="Afbeelding 29">
                <a:extLst>
                  <a:ext uri="{FF2B5EF4-FFF2-40B4-BE49-F238E27FC236}">
                    <a16:creationId xmlns:a16="http://schemas.microsoft.com/office/drawing/2014/main" id="{8A691B0F-2016-134E-AADF-D4D2F7392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447360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B03E9393-BA9F-2B4D-B0B7-7C93D7E22861}"/>
                </a:ext>
              </a:extLst>
            </p:cNvPr>
            <p:cNvGrpSpPr/>
            <p:nvPr/>
          </p:nvGrpSpPr>
          <p:grpSpPr>
            <a:xfrm>
              <a:off x="5690231" y="2883172"/>
              <a:ext cx="1607269" cy="1307966"/>
              <a:chOff x="5690231" y="2883172"/>
              <a:chExt cx="1607269" cy="1307966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5BAB15E-DA52-3F4E-B05D-E2523B04F68A}"/>
                  </a:ext>
                </a:extLst>
              </p:cNvPr>
              <p:cNvSpPr txBox="1"/>
              <p:nvPr/>
            </p:nvSpPr>
            <p:spPr>
              <a:xfrm>
                <a:off x="5690231" y="3944917"/>
                <a:ext cx="16072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Water</a:t>
                </a:r>
              </a:p>
            </p:txBody>
          </p:sp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63A864D8-3957-A046-A021-6850F53C3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00989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5F26B431-7687-9B4F-A4AD-8BE89C032A01}"/>
                </a:ext>
              </a:extLst>
            </p:cNvPr>
            <p:cNvGrpSpPr/>
            <p:nvPr/>
          </p:nvGrpSpPr>
          <p:grpSpPr>
            <a:xfrm>
              <a:off x="7526807" y="2883172"/>
              <a:ext cx="1003953" cy="1461855"/>
              <a:chOff x="7526807" y="2883172"/>
              <a:chExt cx="1003953" cy="1461855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F33180CA-1EC5-8946-B1AD-7F1EA2EB193D}"/>
                  </a:ext>
                </a:extLst>
              </p:cNvPr>
              <p:cNvSpPr txBox="1"/>
              <p:nvPr/>
            </p:nvSpPr>
            <p:spPr>
              <a:xfrm>
                <a:off x="7526807" y="3944917"/>
                <a:ext cx="10039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Radio and </a:t>
                </a:r>
              </a:p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Wireless</a:t>
                </a:r>
              </a:p>
            </p:txBody>
          </p:sp>
          <p:pic>
            <p:nvPicPr>
              <p:cNvPr id="34" name="Afbeelding 33">
                <a:extLst>
                  <a:ext uri="{FF2B5EF4-FFF2-40B4-BE49-F238E27FC236}">
                    <a16:creationId xmlns:a16="http://schemas.microsoft.com/office/drawing/2014/main" id="{5D280475-6E26-4746-906A-3D2829FCC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546184" y="2883172"/>
                <a:ext cx="965200" cy="965200"/>
              </a:xfrm>
              <a:prstGeom prst="rect">
                <a:avLst/>
              </a:prstGeom>
            </p:spPr>
          </p:pic>
        </p:grp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CCEAD48A-33B0-4E41-90DD-321688200D0E}"/>
              </a:ext>
            </a:extLst>
          </p:cNvPr>
          <p:cNvGrpSpPr/>
          <p:nvPr/>
        </p:nvGrpSpPr>
        <p:grpSpPr>
          <a:xfrm>
            <a:off x="2174681" y="1082608"/>
            <a:ext cx="5700021" cy="1461855"/>
            <a:chOff x="2830739" y="2883172"/>
            <a:chExt cx="5700021" cy="1461855"/>
          </a:xfrm>
        </p:grpSpPr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2862D434-0650-6C46-9234-9E13414BFA37}"/>
                </a:ext>
              </a:extLst>
            </p:cNvPr>
            <p:cNvGrpSpPr/>
            <p:nvPr/>
          </p:nvGrpSpPr>
          <p:grpSpPr>
            <a:xfrm>
              <a:off x="2830739" y="2883172"/>
              <a:ext cx="1178350" cy="1461855"/>
              <a:chOff x="2830739" y="2883172"/>
              <a:chExt cx="1178350" cy="1461855"/>
            </a:xfrm>
          </p:grpSpPr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273DAD63-1126-584A-AA7A-719ECE8A656F}"/>
                  </a:ext>
                </a:extLst>
              </p:cNvPr>
              <p:cNvSpPr txBox="1"/>
              <p:nvPr/>
            </p:nvSpPr>
            <p:spPr>
              <a:xfrm>
                <a:off x="2830739" y="3944917"/>
                <a:ext cx="1178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Food, Feed, Farm</a:t>
                </a:r>
              </a:p>
            </p:txBody>
          </p:sp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ABD4F35D-326A-A446-AD84-77219E20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293731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024CE3E0-54A1-0E41-8DC1-7E6B12504010}"/>
                </a:ext>
              </a:extLst>
            </p:cNvPr>
            <p:cNvGrpSpPr/>
            <p:nvPr/>
          </p:nvGrpSpPr>
          <p:grpSpPr>
            <a:xfrm>
              <a:off x="4173780" y="2883172"/>
              <a:ext cx="1564848" cy="1307966"/>
              <a:chOff x="4173780" y="2883172"/>
              <a:chExt cx="1564848" cy="1307966"/>
            </a:xfrm>
          </p:grpSpPr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DAE6949D-3152-DB47-9399-18D9AF0BB379}"/>
                  </a:ext>
                </a:extLst>
              </p:cNvPr>
              <p:cNvSpPr txBox="1"/>
              <p:nvPr/>
            </p:nvSpPr>
            <p:spPr>
              <a:xfrm>
                <a:off x="4173780" y="3944917"/>
                <a:ext cx="1564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Construction</a:t>
                </a:r>
              </a:p>
            </p:txBody>
          </p:sp>
          <p:pic>
            <p:nvPicPr>
              <p:cNvPr id="47" name="Afbeelding 46">
                <a:extLst>
                  <a:ext uri="{FF2B5EF4-FFF2-40B4-BE49-F238E27FC236}">
                    <a16:creationId xmlns:a16="http://schemas.microsoft.com/office/drawing/2014/main" id="{74C6828F-4400-8347-AD5D-02208BAFD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447360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643157DE-93A2-5E48-AF6D-95FC0EC5B439}"/>
                </a:ext>
              </a:extLst>
            </p:cNvPr>
            <p:cNvGrpSpPr/>
            <p:nvPr/>
          </p:nvGrpSpPr>
          <p:grpSpPr>
            <a:xfrm>
              <a:off x="5690231" y="2883172"/>
              <a:ext cx="1607269" cy="1461855"/>
              <a:chOff x="5690231" y="2883172"/>
              <a:chExt cx="1607269" cy="1461855"/>
            </a:xfrm>
          </p:grpSpPr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17AC46D8-744E-AC45-BBE5-F46A2A8BE060}"/>
                  </a:ext>
                </a:extLst>
              </p:cNvPr>
              <p:cNvSpPr txBox="1"/>
              <p:nvPr/>
            </p:nvSpPr>
            <p:spPr>
              <a:xfrm>
                <a:off x="5690231" y="3944917"/>
                <a:ext cx="16072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Fire </a:t>
                </a:r>
              </a:p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Safety</a:t>
                </a:r>
              </a:p>
            </p:txBody>
          </p:sp>
          <p:pic>
            <p:nvPicPr>
              <p:cNvPr id="45" name="Afbeelding 44">
                <a:extLst>
                  <a:ext uri="{FF2B5EF4-FFF2-40B4-BE49-F238E27FC236}">
                    <a16:creationId xmlns:a16="http://schemas.microsoft.com/office/drawing/2014/main" id="{2DB704F1-1A27-034F-BB43-1D4621F78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600989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58606A67-83A8-054F-B5C9-A4BF13A041BC}"/>
                </a:ext>
              </a:extLst>
            </p:cNvPr>
            <p:cNvGrpSpPr/>
            <p:nvPr/>
          </p:nvGrpSpPr>
          <p:grpSpPr>
            <a:xfrm>
              <a:off x="7526807" y="2883172"/>
              <a:ext cx="1003953" cy="1461855"/>
              <a:chOff x="7526807" y="2883172"/>
              <a:chExt cx="1003953" cy="1461855"/>
            </a:xfrm>
          </p:grpSpPr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63189D51-3254-3448-AB26-253717ADA234}"/>
                  </a:ext>
                </a:extLst>
              </p:cNvPr>
              <p:cNvSpPr txBox="1"/>
              <p:nvPr/>
            </p:nvSpPr>
            <p:spPr>
              <a:xfrm>
                <a:off x="7526807" y="3944917"/>
                <a:ext cx="10039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Industry </a:t>
                </a:r>
              </a:p>
              <a:p>
                <a:pPr algn="ctr"/>
                <a:r>
                  <a:rPr lang="en-GB" sz="1000">
                    <a:solidFill>
                      <a:schemeClr val="tx2"/>
                    </a:solidFill>
                  </a:rPr>
                  <a:t>Assets</a:t>
                </a:r>
              </a:p>
            </p:txBody>
          </p:sp>
          <p:pic>
            <p:nvPicPr>
              <p:cNvPr id="43" name="Afbeelding 42">
                <a:extLst>
                  <a:ext uri="{FF2B5EF4-FFF2-40B4-BE49-F238E27FC236}">
                    <a16:creationId xmlns:a16="http://schemas.microsoft.com/office/drawing/2014/main" id="{C6FA4CA0-8175-0340-8B45-347979332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7546184" y="2883172"/>
                <a:ext cx="965200" cy="965200"/>
              </a:xfrm>
              <a:prstGeom prst="rect">
                <a:avLst/>
              </a:prstGeom>
            </p:spPr>
          </p:pic>
        </p:grp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ACE59184-ABA7-C04D-8A44-42DABEC47682}"/>
              </a:ext>
            </a:extLst>
          </p:cNvPr>
          <p:cNvGrpSpPr/>
          <p:nvPr/>
        </p:nvGrpSpPr>
        <p:grpSpPr>
          <a:xfrm>
            <a:off x="6723552" y="3211340"/>
            <a:ext cx="1824228" cy="308864"/>
            <a:chOff x="6723552" y="3211340"/>
            <a:chExt cx="1824228" cy="308864"/>
          </a:xfrm>
        </p:grpSpPr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83F7B999-F496-0C46-A8F5-DE4DD574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3552" y="3211340"/>
              <a:ext cx="1824228" cy="308864"/>
            </a:xfrm>
            <a:prstGeom prst="rect">
              <a:avLst/>
            </a:prstGeom>
          </p:spPr>
        </p:pic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E00389D-F9DB-184E-999B-7FA9705514CE}"/>
                </a:ext>
              </a:extLst>
            </p:cNvPr>
            <p:cNvSpPr/>
            <p:nvPr/>
          </p:nvSpPr>
          <p:spPr>
            <a:xfrm>
              <a:off x="6777795" y="3212373"/>
              <a:ext cx="141577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300">
                  <a:solidFill>
                    <a:schemeClr val="bg2"/>
                  </a:solidFill>
                  <a:latin typeface="Arial" panose="020B0604020202020204" pitchFamily="34" charset="0"/>
                </a:rPr>
                <a:t>plus many more</a:t>
              </a:r>
              <a:endParaRPr lang="en-GB" sz="1300"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3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>
            <a:extLst>
              <a:ext uri="{FF2B5EF4-FFF2-40B4-BE49-F238E27FC236}">
                <a16:creationId xmlns:a16="http://schemas.microsoft.com/office/drawing/2014/main" id="{3942EC94-04D6-8748-BD2E-86A8076A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9321"/>
          <a:stretch/>
        </p:blipFill>
        <p:spPr>
          <a:xfrm>
            <a:off x="0" y="0"/>
            <a:ext cx="9144000" cy="46640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399E7B8-9706-D34B-8416-7C6777DE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5</a:t>
            </a:fld>
            <a:endParaRPr lang="en-US" noProof="1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6EEF8F-8738-164E-96B2-6D7D0022830E}"/>
              </a:ext>
            </a:extLst>
          </p:cNvPr>
          <p:cNvSpPr txBox="1"/>
          <p:nvPr/>
        </p:nvSpPr>
        <p:spPr>
          <a:xfrm>
            <a:off x="360000" y="229087"/>
            <a:ext cx="563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solidFill>
                  <a:schemeClr val="tx2"/>
                </a:solidFill>
              </a:rPr>
              <a:t>Why we do it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698408E5-2A7E-5948-B678-3F5FAC015D05}"/>
              </a:ext>
            </a:extLst>
          </p:cNvPr>
          <p:cNvGrpSpPr/>
          <p:nvPr/>
        </p:nvGrpSpPr>
        <p:grpSpPr>
          <a:xfrm>
            <a:off x="487301" y="2883172"/>
            <a:ext cx="8043459" cy="1461855"/>
            <a:chOff x="487301" y="2883172"/>
            <a:chExt cx="8043459" cy="1461855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0ADA0-79F0-454F-BE57-E7A421081A7C}"/>
                </a:ext>
              </a:extLst>
            </p:cNvPr>
            <p:cNvGrpSpPr/>
            <p:nvPr/>
          </p:nvGrpSpPr>
          <p:grpSpPr>
            <a:xfrm>
              <a:off x="2830739" y="2883172"/>
              <a:ext cx="1178350" cy="1461855"/>
              <a:chOff x="2830739" y="2883172"/>
              <a:chExt cx="1178350" cy="1461855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A5CA2D6-1464-C847-8907-A1AA4884F88A}"/>
                  </a:ext>
                </a:extLst>
              </p:cNvPr>
              <p:cNvSpPr txBox="1"/>
              <p:nvPr/>
            </p:nvSpPr>
            <p:spPr>
              <a:xfrm>
                <a:off x="2830739" y="3944917"/>
                <a:ext cx="1178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Your customers </a:t>
                </a:r>
              </a:p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or clients</a:t>
                </a:r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70ABBE96-1B1D-B245-AD9A-298EE921B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93731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D1D38EE-380E-B042-9018-23451E5C5513}"/>
                </a:ext>
              </a:extLst>
            </p:cNvPr>
            <p:cNvGrpSpPr/>
            <p:nvPr/>
          </p:nvGrpSpPr>
          <p:grpSpPr>
            <a:xfrm>
              <a:off x="4173780" y="2883172"/>
              <a:ext cx="1564848" cy="1461855"/>
              <a:chOff x="4173780" y="2883172"/>
              <a:chExt cx="1564848" cy="1461855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C121F84A-4189-C844-82B2-61A3FF071F86}"/>
                  </a:ext>
                </a:extLst>
              </p:cNvPr>
              <p:cNvSpPr txBox="1"/>
              <p:nvPr/>
            </p:nvSpPr>
            <p:spPr>
              <a:xfrm>
                <a:off x="4173780" y="3944917"/>
                <a:ext cx="15648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Your </a:t>
                </a:r>
              </a:p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employees</a:t>
                </a:r>
              </a:p>
            </p:txBody>
          </p:sp>
          <p:pic>
            <p:nvPicPr>
              <p:cNvPr id="30" name="Afbeelding 29">
                <a:extLst>
                  <a:ext uri="{FF2B5EF4-FFF2-40B4-BE49-F238E27FC236}">
                    <a16:creationId xmlns:a16="http://schemas.microsoft.com/office/drawing/2014/main" id="{8A691B0F-2016-134E-AADF-D4D2F7392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447360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B03E9393-BA9F-2B4D-B0B7-7C93D7E22861}"/>
                </a:ext>
              </a:extLst>
            </p:cNvPr>
            <p:cNvGrpSpPr/>
            <p:nvPr/>
          </p:nvGrpSpPr>
          <p:grpSpPr>
            <a:xfrm>
              <a:off x="5690231" y="2883172"/>
              <a:ext cx="1607269" cy="1307966"/>
              <a:chOff x="5690231" y="2883172"/>
              <a:chExt cx="1607269" cy="1307966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5BAB15E-DA52-3F4E-B05D-E2523B04F68A}"/>
                  </a:ext>
                </a:extLst>
              </p:cNvPr>
              <p:cNvSpPr txBox="1"/>
              <p:nvPr/>
            </p:nvSpPr>
            <p:spPr>
              <a:xfrm>
                <a:off x="5690231" y="3944917"/>
                <a:ext cx="16072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Society</a:t>
                </a:r>
              </a:p>
            </p:txBody>
          </p:sp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63A864D8-3957-A046-A021-6850F53C3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00989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5F26B431-7687-9B4F-A4AD-8BE89C032A01}"/>
                </a:ext>
              </a:extLst>
            </p:cNvPr>
            <p:cNvGrpSpPr/>
            <p:nvPr/>
          </p:nvGrpSpPr>
          <p:grpSpPr>
            <a:xfrm>
              <a:off x="7526807" y="2883172"/>
              <a:ext cx="1003953" cy="1461855"/>
              <a:chOff x="7526807" y="2883172"/>
              <a:chExt cx="1003953" cy="1461855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F33180CA-1EC5-8946-B1AD-7F1EA2EB193D}"/>
                  </a:ext>
                </a:extLst>
              </p:cNvPr>
              <p:cNvSpPr txBox="1"/>
              <p:nvPr/>
            </p:nvSpPr>
            <p:spPr>
              <a:xfrm>
                <a:off x="7526807" y="3944917"/>
                <a:ext cx="10039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Our living </a:t>
                </a:r>
              </a:p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environment</a:t>
                </a:r>
              </a:p>
            </p:txBody>
          </p:sp>
          <p:pic>
            <p:nvPicPr>
              <p:cNvPr id="34" name="Afbeelding 33">
                <a:extLst>
                  <a:ext uri="{FF2B5EF4-FFF2-40B4-BE49-F238E27FC236}">
                    <a16:creationId xmlns:a16="http://schemas.microsoft.com/office/drawing/2014/main" id="{5D280475-6E26-4746-906A-3D2829FCC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546184" y="2883172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CC52232-DD0B-1F4A-9C67-3172C1BAC0DB}"/>
                </a:ext>
              </a:extLst>
            </p:cNvPr>
            <p:cNvGrpSpPr/>
            <p:nvPr/>
          </p:nvGrpSpPr>
          <p:grpSpPr>
            <a:xfrm>
              <a:off x="487301" y="3046264"/>
              <a:ext cx="1196848" cy="482454"/>
              <a:chOff x="487301" y="3046264"/>
              <a:chExt cx="1196848" cy="482454"/>
            </a:xfrm>
          </p:grpSpPr>
          <p:pic>
            <p:nvPicPr>
              <p:cNvPr id="35" name="Afbeelding 34">
                <a:extLst>
                  <a:ext uri="{FF2B5EF4-FFF2-40B4-BE49-F238E27FC236}">
                    <a16:creationId xmlns:a16="http://schemas.microsoft.com/office/drawing/2014/main" id="{C46A80C4-439C-0645-9596-3BED4695E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301" y="3219854"/>
                <a:ext cx="1196848" cy="308864"/>
              </a:xfrm>
              <a:prstGeom prst="rect">
                <a:avLst/>
              </a:prstGeom>
            </p:spPr>
          </p:pic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0CEAB08F-461F-254E-A388-2920D266C698}"/>
                  </a:ext>
                </a:extLst>
              </p:cNvPr>
              <p:cNvSpPr txBox="1"/>
              <p:nvPr/>
            </p:nvSpPr>
            <p:spPr>
              <a:xfrm>
                <a:off x="595177" y="3046264"/>
                <a:ext cx="898779" cy="47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600"/>
                  </a:lnSpc>
                </a:pPr>
                <a:r>
                  <a:rPr lang="en-GB" sz="1300" dirty="0">
                    <a:solidFill>
                      <a:schemeClr val="bg1"/>
                    </a:solidFill>
                    <a:latin typeface="+mj-lt"/>
                    <a:ea typeface="Univers LT Std 45 Light" charset="0"/>
                    <a:cs typeface="Univers LT Std 45 Light" charset="0"/>
                  </a:rPr>
                  <a:t>for</a:t>
                </a:r>
              </a:p>
            </p:txBody>
          </p:sp>
        </p:grp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2ED2648D-9C6E-7049-BAE7-1D48191D725F}"/>
              </a:ext>
            </a:extLst>
          </p:cNvPr>
          <p:cNvGrpSpPr/>
          <p:nvPr/>
        </p:nvGrpSpPr>
        <p:grpSpPr>
          <a:xfrm>
            <a:off x="487301" y="1098000"/>
            <a:ext cx="7721789" cy="1265735"/>
            <a:chOff x="487301" y="1098265"/>
            <a:chExt cx="7721789" cy="1265735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0123E015-6593-6241-ABBA-DEC62B2543FF}"/>
                </a:ext>
              </a:extLst>
            </p:cNvPr>
            <p:cNvGrpSpPr/>
            <p:nvPr/>
          </p:nvGrpSpPr>
          <p:grpSpPr>
            <a:xfrm>
              <a:off x="2171450" y="1098265"/>
              <a:ext cx="1055802" cy="1265735"/>
              <a:chOff x="2892013" y="1082608"/>
              <a:chExt cx="1055802" cy="1265735"/>
            </a:xfrm>
          </p:grpSpPr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5356402-30ED-3942-B011-F11349590E4A}"/>
                  </a:ext>
                </a:extLst>
              </p:cNvPr>
              <p:cNvSpPr txBox="1"/>
              <p:nvPr/>
            </p:nvSpPr>
            <p:spPr>
              <a:xfrm>
                <a:off x="2892013" y="2102122"/>
                <a:ext cx="10558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Quality</a:t>
                </a:r>
              </a:p>
            </p:txBody>
          </p:sp>
          <p:pic>
            <p:nvPicPr>
              <p:cNvPr id="22" name="Afbeelding 21">
                <a:extLst>
                  <a:ext uri="{FF2B5EF4-FFF2-40B4-BE49-F238E27FC236}">
                    <a16:creationId xmlns:a16="http://schemas.microsoft.com/office/drawing/2014/main" id="{2A0B4360-97E6-A149-BB70-3BBD8BDFF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2937314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F61EB476-94CE-0742-AD00-03DAFA148D28}"/>
                </a:ext>
              </a:extLst>
            </p:cNvPr>
            <p:cNvGrpSpPr/>
            <p:nvPr/>
          </p:nvGrpSpPr>
          <p:grpSpPr>
            <a:xfrm>
              <a:off x="3495636" y="1098265"/>
              <a:ext cx="1480009" cy="1265735"/>
              <a:chOff x="4216199" y="1082608"/>
              <a:chExt cx="1480009" cy="1265735"/>
            </a:xfrm>
          </p:grpSpPr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FBE187D4-3B0F-6A4E-857A-F428EF101A0C}"/>
                  </a:ext>
                </a:extLst>
              </p:cNvPr>
              <p:cNvSpPr txBox="1"/>
              <p:nvPr/>
            </p:nvSpPr>
            <p:spPr>
              <a:xfrm>
                <a:off x="4216199" y="2102122"/>
                <a:ext cx="14800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Safety</a:t>
                </a:r>
              </a:p>
            </p:txBody>
          </p:sp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C660382A-E4CE-D646-9F09-0757B11A3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4473603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C540D1F7-67D1-E64B-B17B-C95C1F6A2467}"/>
                </a:ext>
              </a:extLst>
            </p:cNvPr>
            <p:cNvGrpSpPr/>
            <p:nvPr/>
          </p:nvGrpSpPr>
          <p:grpSpPr>
            <a:xfrm>
              <a:off x="4939253" y="1098265"/>
              <a:ext cx="1716596" cy="1265735"/>
              <a:chOff x="5659816" y="1082608"/>
              <a:chExt cx="1716596" cy="1265735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88139AF4-0E0C-F24C-A4D0-F4D275550E6A}"/>
                  </a:ext>
                </a:extLst>
              </p:cNvPr>
              <p:cNvSpPr txBox="1"/>
              <p:nvPr/>
            </p:nvSpPr>
            <p:spPr>
              <a:xfrm>
                <a:off x="5659816" y="2102122"/>
                <a:ext cx="1716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Health</a:t>
                </a:r>
              </a:p>
            </p:txBody>
          </p:sp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D2632B14-17B0-5F40-BEE1-8B5BE3016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6009894" y="1082608"/>
                <a:ext cx="965200" cy="965200"/>
              </a:xfrm>
              <a:prstGeom prst="rect">
                <a:avLst/>
              </a:prstGeom>
            </p:spPr>
          </p:pic>
        </p:grp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38B2DFA-2F72-9845-A61B-DB79636246D0}"/>
                </a:ext>
              </a:extLst>
            </p:cNvPr>
            <p:cNvGrpSpPr/>
            <p:nvPr/>
          </p:nvGrpSpPr>
          <p:grpSpPr>
            <a:xfrm>
              <a:off x="487301" y="1434435"/>
              <a:ext cx="1196848" cy="312591"/>
              <a:chOff x="487301" y="1418778"/>
              <a:chExt cx="1196848" cy="312591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06ECCE43-13CB-AD4A-B95C-204702E19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301" y="1422505"/>
                <a:ext cx="1196848" cy="308864"/>
              </a:xfrm>
              <a:prstGeom prst="rect">
                <a:avLst/>
              </a:prstGeom>
            </p:spPr>
          </p:pic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E6E136D1-BB8A-DF4B-A1AD-448801C9BEE1}"/>
                  </a:ext>
                </a:extLst>
              </p:cNvPr>
              <p:cNvSpPr txBox="1"/>
              <p:nvPr/>
            </p:nvSpPr>
            <p:spPr>
              <a:xfrm>
                <a:off x="517621" y="1418778"/>
                <a:ext cx="104315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2"/>
                    </a:solidFill>
                  </a:rPr>
                  <a:t>We ensure</a:t>
                </a:r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1E36440F-E88F-974B-ADAE-ED6E31901DE1}"/>
                </a:ext>
              </a:extLst>
            </p:cNvPr>
            <p:cNvGrpSpPr/>
            <p:nvPr/>
          </p:nvGrpSpPr>
          <p:grpSpPr>
            <a:xfrm>
              <a:off x="6492494" y="1098265"/>
              <a:ext cx="1716596" cy="1265735"/>
              <a:chOff x="5659816" y="1082608"/>
              <a:chExt cx="1716596" cy="1265735"/>
            </a:xfrm>
          </p:grpSpPr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061516E4-44BC-E34B-B8BA-74853B03A6DC}"/>
                  </a:ext>
                </a:extLst>
              </p:cNvPr>
              <p:cNvSpPr txBox="1"/>
              <p:nvPr/>
            </p:nvSpPr>
            <p:spPr>
              <a:xfrm>
                <a:off x="5659816" y="2102122"/>
                <a:ext cx="1716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bg2"/>
                    </a:solidFill>
                  </a:rPr>
                  <a:t>Sustainability </a:t>
                </a:r>
              </a:p>
            </p:txBody>
          </p:sp>
          <p:pic>
            <p:nvPicPr>
              <p:cNvPr id="38" name="Afbeelding 37">
                <a:extLst>
                  <a:ext uri="{FF2B5EF4-FFF2-40B4-BE49-F238E27FC236}">
                    <a16:creationId xmlns:a16="http://schemas.microsoft.com/office/drawing/2014/main" id="{9556A648-5697-B84D-AF8E-4618A51FB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6009894" y="1082608"/>
                <a:ext cx="965200" cy="965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323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54F5-7C93-423E-A42A-3E3F8E63CD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91880" y="394623"/>
            <a:ext cx="6105267" cy="3007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lvl="0" indent="0">
              <a:buNone/>
            </a:pPr>
            <a:r>
              <a:rPr lang="nl-NL" dirty="0"/>
              <a:t> Testing, </a:t>
            </a:r>
            <a:r>
              <a:rPr lang="nl-NL" dirty="0" err="1"/>
              <a:t>Inspection</a:t>
            </a:r>
            <a:r>
              <a:rPr lang="nl-NL" dirty="0"/>
              <a:t> and Consultancy of Sports Facilities</a:t>
            </a:r>
            <a:endParaRPr lang="en-NL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A2BCFD91-0046-4A05-A39C-378E9BE1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19" y="184700"/>
            <a:ext cx="2825962" cy="507503"/>
          </a:xfrm>
        </p:spPr>
        <p:txBody>
          <a:bodyPr/>
          <a:lstStyle/>
          <a:p>
            <a:r>
              <a:rPr lang="en-US" dirty="0"/>
              <a:t>KIWA ISA Sport</a:t>
            </a:r>
            <a:endParaRPr lang="en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5E05231-878E-4DFE-B35A-D0F4618BB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105" y="863616"/>
            <a:ext cx="3660412" cy="35803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221A5B-34EC-4262-91E2-71B344978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63617"/>
            <a:ext cx="2160240" cy="180227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6BB6DD-FEA0-4422-915C-4E9702FE0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227" y="2739331"/>
            <a:ext cx="2348880" cy="1761660"/>
          </a:xfrm>
          <a:prstGeom prst="rect">
            <a:avLst/>
          </a:prstGeom>
        </p:spPr>
      </p:pic>
      <p:pic>
        <p:nvPicPr>
          <p:cNvPr id="8" name="Picture 7" descr="A group of people playing hockey&#10;&#10;Description automatically generated with medium confidence">
            <a:extLst>
              <a:ext uri="{FF2B5EF4-FFF2-40B4-BE49-F238E27FC236}">
                <a16:creationId xmlns:a16="http://schemas.microsoft.com/office/drawing/2014/main" id="{554C9AEC-442C-0BD8-C2EA-B94EC70CF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3528" y="2739331"/>
            <a:ext cx="2348880" cy="1761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00EA75-E985-1A4C-2A89-2D4FF9E7F9E0}"/>
              </a:ext>
            </a:extLst>
          </p:cNvPr>
          <p:cNvSpPr txBox="1"/>
          <p:nvPr/>
        </p:nvSpPr>
        <p:spPr>
          <a:xfrm>
            <a:off x="3034828" y="8003282"/>
            <a:ext cx="234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commons.wikimedia.org/wiki/File:Multi-purpose_Sports_Hall,_SIM_University,_Singapore_-_20150905-03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5D33A1-29E7-4183-DA4E-E64C5C16A306}"/>
              </a:ext>
            </a:extLst>
          </p:cNvPr>
          <p:cNvSpPr txBox="1">
            <a:spLocks/>
          </p:cNvSpPr>
          <p:nvPr/>
        </p:nvSpPr>
        <p:spPr>
          <a:xfrm>
            <a:off x="1699273" y="4598504"/>
            <a:ext cx="6105267" cy="3007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0" tIns="0" rIns="0" bIns="0" rtlCol="0">
            <a:noAutofit/>
          </a:bodyPr>
          <a:lstStyle>
            <a:lvl1pPr marL="306000" indent="-306000" algn="l" defTabSz="685244" rtl="0" eaLnBrk="1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Blip>
                <a:blip r:embed="rId8"/>
              </a:buBlip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12000" indent="-30600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>
                <a:schemeClr val="bg1"/>
              </a:buClr>
              <a:buSzPct val="100000"/>
              <a:buFontTx/>
              <a:buBlip>
                <a:blip r:embed="rId9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244" rtl="0" eaLnBrk="1" latinLnBrk="0" hangingPunct="1">
              <a:lnSpc>
                <a:spcPts val="2449"/>
              </a:lnSpc>
              <a:spcBef>
                <a:spcPts val="0"/>
              </a:spcBef>
              <a:spcAft>
                <a:spcPts val="1633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'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244" rtl="0" eaLnBrk="1" latinLnBrk="0" hangingPunct="1">
              <a:lnSpc>
                <a:spcPts val="2449"/>
              </a:lnSpc>
              <a:spcBef>
                <a:spcPts val="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'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4422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045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9667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2290" indent="-171311" algn="l" defTabSz="68524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 For </a:t>
            </a:r>
            <a:r>
              <a:rPr lang="nl-NL" sz="2000" dirty="0" err="1"/>
              <a:t>quality</a:t>
            </a:r>
            <a:r>
              <a:rPr lang="nl-NL" sz="2000" dirty="0"/>
              <a:t>, </a:t>
            </a:r>
            <a:r>
              <a:rPr lang="nl-NL" sz="2000" dirty="0" err="1"/>
              <a:t>safety</a:t>
            </a:r>
            <a:r>
              <a:rPr lang="nl-NL" sz="2000" dirty="0"/>
              <a:t>, </a:t>
            </a:r>
            <a:r>
              <a:rPr lang="nl-NL" sz="2000" dirty="0" err="1"/>
              <a:t>durability</a:t>
            </a:r>
            <a:r>
              <a:rPr lang="nl-NL" sz="2000" dirty="0"/>
              <a:t> and </a:t>
            </a:r>
            <a:r>
              <a:rPr lang="nl-NL" sz="2000" dirty="0" err="1"/>
              <a:t>sustainability</a:t>
            </a:r>
            <a:r>
              <a:rPr lang="nl-NL" sz="2000" dirty="0"/>
              <a:t>!</a:t>
            </a:r>
            <a:endParaRPr lang="en-NL" sz="2000" dirty="0"/>
          </a:p>
        </p:txBody>
      </p:sp>
      <p:pic>
        <p:nvPicPr>
          <p:cNvPr id="6146" name="Picture 2" descr="Gym Wallpaper HD Download">
            <a:extLst>
              <a:ext uri="{FF2B5EF4-FFF2-40B4-BE49-F238E27FC236}">
                <a16:creationId xmlns:a16="http://schemas.microsoft.com/office/drawing/2014/main" id="{7362692E-E0BF-D994-4D89-7C6CC5E4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08" y="867472"/>
            <a:ext cx="2584276" cy="18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205979"/>
            <a:ext cx="6163865" cy="857250"/>
          </a:xfrm>
        </p:spPr>
        <p:txBody>
          <a:bodyPr/>
          <a:lstStyle/>
          <a:p>
            <a:pPr algn="ctr"/>
            <a:r>
              <a:rPr lang="nl-NL" altLang="nl-NL" sz="3000">
                <a:latin typeface="Arial" charset="0"/>
              </a:rPr>
              <a:t>International accreditations</a:t>
            </a:r>
          </a:p>
        </p:txBody>
      </p:sp>
      <p:pic>
        <p:nvPicPr>
          <p:cNvPr id="60426" name="Picture 10" descr="FIH_logo_s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2" y="2139554"/>
            <a:ext cx="1079897" cy="5214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3" descr="itf_l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16" y="3453803"/>
            <a:ext cx="1336851" cy="7617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29" y="2386887"/>
            <a:ext cx="1368869" cy="1389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64BD0-DB22-4912-A08A-894C1E75D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45" y="1185329"/>
            <a:ext cx="1022852" cy="1025282"/>
          </a:xfrm>
          <a:prstGeom prst="rect">
            <a:avLst/>
          </a:prstGeom>
        </p:spPr>
      </p:pic>
      <p:pic>
        <p:nvPicPr>
          <p:cNvPr id="17" name="Afbeelding 1" descr="2010 Logo_bsnc">
            <a:extLst>
              <a:ext uri="{FF2B5EF4-FFF2-40B4-BE49-F238E27FC236}">
                <a16:creationId xmlns:a16="http://schemas.microsoft.com/office/drawing/2014/main" id="{349BADD0-BE0A-4524-97C0-209E35F8655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16" y="3832424"/>
            <a:ext cx="1607344" cy="535781"/>
          </a:xfrm>
          <a:prstGeom prst="rect">
            <a:avLst/>
          </a:prstGeom>
          <a:noFill/>
        </p:spPr>
      </p:pic>
      <p:pic>
        <p:nvPicPr>
          <p:cNvPr id="18" name="Picture 2" descr="I:\FIBA\Sport &amp; development\FIBA Equipment &amp; Venue\Karen Strahl\Logos\FIBA_Event&amp;Venue_Logos\fiba_e&amp;v_full_colour_land.jpg">
            <a:extLst>
              <a:ext uri="{FF2B5EF4-FFF2-40B4-BE49-F238E27FC236}">
                <a16:creationId xmlns:a16="http://schemas.microsoft.com/office/drawing/2014/main" id="{09BBD964-A4C7-47E9-A459-901C82CC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82" y="2440824"/>
            <a:ext cx="1433975" cy="63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0319FD-982B-4502-BEB1-3CECB1A6473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3450" y="3134218"/>
            <a:ext cx="1576622" cy="60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2B41F-90A2-489B-92F1-4FD778B5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Kiwa ISA Sport B.V.</a:t>
            </a:r>
            <a:endParaRPr lang="nl-NL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56EAEDD-F1A9-4ECC-8410-9AB37E868A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12" y="1096827"/>
            <a:ext cx="1389455" cy="1389455"/>
          </a:xfrm>
          <a:prstGeom prst="rect">
            <a:avLst/>
          </a:prstGeom>
        </p:spPr>
      </p:pic>
      <p:pic>
        <p:nvPicPr>
          <p:cNvPr id="8" name="Picture 7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06690B92-18FA-41A7-8DF3-3A8D0A9AF1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7" y="629709"/>
            <a:ext cx="1389454" cy="13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FITcert.eu: Elevating Fitness Clubs to the Next Level of Excellence">
            <a:hlinkClick r:id="" action="ppaction://media"/>
            <a:extLst>
              <a:ext uri="{FF2B5EF4-FFF2-40B4-BE49-F238E27FC236}">
                <a16:creationId xmlns:a16="http://schemas.microsoft.com/office/drawing/2014/main" id="{4628B9F9-53D3-B062-9065-DE7CC05FE493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5616" y="897878"/>
            <a:ext cx="6658705" cy="37621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850A3-E381-E889-5E23-A53F60C75D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 noProof="1"/>
              <a:t>Kiwa ISA Sport B.V.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B5F8D-3026-8D0F-44D2-55154B8E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195487"/>
            <a:ext cx="1312521" cy="648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C902B-AB4B-6B75-D520-74F9D9A13A81}"/>
              </a:ext>
            </a:extLst>
          </p:cNvPr>
          <p:cNvSpPr txBox="1"/>
          <p:nvPr/>
        </p:nvSpPr>
        <p:spPr>
          <a:xfrm>
            <a:off x="755576" y="4710659"/>
            <a:ext cx="6086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Welcome to fitCERT.eu | www.fitcert.eu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CAE57-AF6D-2CB8-6F00-A21B17788C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6304153-AB0A-48EF-9773-766B89829996}" type="slidenum">
              <a:rPr lang="en-US" noProof="1" smtClean="0"/>
              <a:pPr/>
              <a:t>9</a:t>
            </a:fld>
            <a:endParaRPr 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62B4-3E9A-3CEE-AAA3-15155C39D0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6D42C-F9BA-4ED0-3C23-11C6FD02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9" y="430794"/>
            <a:ext cx="8256318" cy="38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IWA 16:9">
  <a:themeElements>
    <a:clrScheme name="KIWA">
      <a:dk1>
        <a:sysClr val="windowText" lastClr="000000"/>
      </a:dk1>
      <a:lt1>
        <a:sysClr val="window" lastClr="FFFFFF"/>
      </a:lt1>
      <a:dk2>
        <a:srgbClr val="005DA1"/>
      </a:dk2>
      <a:lt2>
        <a:srgbClr val="FFFFFF"/>
      </a:lt2>
      <a:accent1>
        <a:srgbClr val="005DA1"/>
      </a:accent1>
      <a:accent2>
        <a:srgbClr val="00AAC5"/>
      </a:accent2>
      <a:accent3>
        <a:srgbClr val="D1111C"/>
      </a:accent3>
      <a:accent4>
        <a:srgbClr val="FFA630"/>
      </a:accent4>
      <a:accent5>
        <a:srgbClr val="444444"/>
      </a:accent5>
      <a:accent6>
        <a:srgbClr val="FFFFFF"/>
      </a:accent6>
      <a:hlink>
        <a:srgbClr val="005DA1"/>
      </a:hlink>
      <a:folHlink>
        <a:srgbClr val="005DA1"/>
      </a:folHlink>
    </a:clrScheme>
    <a:fontScheme name="KIW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ts val="3600"/>
          </a:lnSpc>
          <a:defRPr sz="2400"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ISA Sport_atletiek_2017.pptx [Alleen-lezen]" id="{AC4DA86A-A32A-4CE9-B13A-F434797CD4EF}" vid="{4D65D6AE-7E3E-4D7A-9EDD-90214C4EBBA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050949-2957-43fa-a8d6-158646d997a8">
      <Terms xmlns="http://schemas.microsoft.com/office/infopath/2007/PartnerControls"/>
    </lcf76f155ced4ddcb4097134ff3c332f>
    <TaxCatchAll xmlns="7a297dc8-1bbc-4334-9d49-29affbb338f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A0E03EE80742A63B063B3A78260C" ma:contentTypeVersion="15" ma:contentTypeDescription="Create a new document." ma:contentTypeScope="" ma:versionID="4c68caabb42f7782e941bfcbf1084e2d">
  <xsd:schema xmlns:xsd="http://www.w3.org/2001/XMLSchema" xmlns:xs="http://www.w3.org/2001/XMLSchema" xmlns:p="http://schemas.microsoft.com/office/2006/metadata/properties" xmlns:ns2="e6050949-2957-43fa-a8d6-158646d997a8" xmlns:ns3="7a297dc8-1bbc-4334-9d49-29affbb338fb" targetNamespace="http://schemas.microsoft.com/office/2006/metadata/properties" ma:root="true" ma:fieldsID="a0cc99aefda6ae060cfc48c3478c5e20" ns2:_="" ns3:_="">
    <xsd:import namespace="e6050949-2957-43fa-a8d6-158646d997a8"/>
    <xsd:import namespace="7a297dc8-1bbc-4334-9d49-29affbb33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50949-2957-43fa-a8d6-158646d99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3736f5e-5e5e-44d2-b14d-8b57af3db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97dc8-1bbc-4334-9d49-29affbb338f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be0e694-c405-444a-bdee-d02b6e025ec3}" ma:internalName="TaxCatchAll" ma:showField="CatchAllData" ma:web="0b849c87-db70-44b3-9204-f991f997a3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BFDFBE-44FB-41A2-9736-A9AED5A4DC52}">
  <ds:schemaRefs>
    <ds:schemaRef ds:uri="http://purl.org/dc/elements/1.1/"/>
    <ds:schemaRef ds:uri="http://schemas.microsoft.com/office/2006/metadata/properties"/>
    <ds:schemaRef ds:uri="7a297dc8-1bbc-4334-9d49-29affbb338fb"/>
    <ds:schemaRef ds:uri="e6050949-2957-43fa-a8d6-158646d997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BE9F3B-493F-4AF1-804C-8A1431DED3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6D10D1-84B8-4FB4-BDD3-05AF859E53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50949-2957-43fa-a8d6-158646d997a8"/>
    <ds:schemaRef ds:uri="7a297dc8-1bbc-4334-9d49-29affbb33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5425</TotalTime>
  <Words>1225</Words>
  <Application>Microsoft Office PowerPoint</Application>
  <PresentationFormat>On-screen Show (16:9)</PresentationFormat>
  <Paragraphs>237</Paragraphs>
  <Slides>24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KIWA 16:9</vt:lpstr>
      <vt:lpstr>FITcert®, Elevating Fitness Clubs to the Highest Standard  </vt:lpstr>
      <vt:lpstr>PowerPoint Presentation</vt:lpstr>
      <vt:lpstr>PowerPoint Presentation</vt:lpstr>
      <vt:lpstr>PowerPoint Presentation</vt:lpstr>
      <vt:lpstr>PowerPoint Presentation</vt:lpstr>
      <vt:lpstr>KIWA ISA Sport</vt:lpstr>
      <vt:lpstr>International accreditations</vt:lpstr>
      <vt:lpstr>PowerPoint Presentation</vt:lpstr>
      <vt:lpstr>PowerPoint Presentation</vt:lpstr>
      <vt:lpstr>PowerPoint Presentation</vt:lpstr>
      <vt:lpstr>Level 1- Entering the ‘Waiting Room’ </vt:lpstr>
      <vt:lpstr>Level 2</vt:lpstr>
      <vt:lpstr>Level 3</vt:lpstr>
      <vt:lpstr>Level 4 - Full Club Certification – the gold standard </vt:lpstr>
      <vt:lpstr>Licenced inspection bodies</vt:lpstr>
      <vt:lpstr>EN 17229 Certification scheme Operational and managerial requirements </vt:lpstr>
      <vt:lpstr>EN 17229 Certification scheme Operational and managerial requirements </vt:lpstr>
      <vt:lpstr>EN 17229 Certification scheme Operational and managerial requirements </vt:lpstr>
      <vt:lpstr>EN 17229 Certification scheme Operational and managerial requirements </vt:lpstr>
      <vt:lpstr>EN 17229 Certification scheme Operational and managerial requirements </vt:lpstr>
      <vt:lpstr>EN 17229 Certification scheme Operational and managerial requirements </vt:lpstr>
      <vt:lpstr>EN 17229 Certification scheme Safety requirements </vt:lpstr>
      <vt:lpstr>So, how to kick this off ?</vt:lpstr>
      <vt:lpstr>Contact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Mulderij, Johan</dc:creator>
  <cp:lastModifiedBy>Kieft, Gert-Jan</cp:lastModifiedBy>
  <cp:revision>73</cp:revision>
  <cp:lastPrinted>2019-02-28T16:09:42Z</cp:lastPrinted>
  <dcterms:created xsi:type="dcterms:W3CDTF">2017-02-08T16:05:03Z</dcterms:created>
  <dcterms:modified xsi:type="dcterms:W3CDTF">2023-10-19T08:40:01Z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0x010100C193A0E03EE80742A63B063B3A78260C</vt:lpwstr>
  </property>
  <property fmtid="{D5CDD505-2E9C-101B-9397-08002B2CF9AE}" pid="3" name="Order">
    <vt:r8>5424600</vt:r8>
  </property>
  <property fmtid="{D5CDD505-2E9C-101B-9397-08002B2CF9AE}" pid="4" name="MSIP_Label_55e46f04-1151-4928-a464-2b4d83efefbb_Enabled">
    <vt:lpwstr>true</vt:lpwstr>
  </property>
  <property fmtid="{D5CDD505-2E9C-101B-9397-08002B2CF9AE}" pid="5" name="MSIP_Label_55e46f04-1151-4928-a464-2b4d83efefbb_SetDate">
    <vt:lpwstr>2020-10-27T08:24:39Z</vt:lpwstr>
  </property>
  <property fmtid="{D5CDD505-2E9C-101B-9397-08002B2CF9AE}" pid="6" name="MSIP_Label_55e46f04-1151-4928-a464-2b4d83efefbb_Method">
    <vt:lpwstr>Standard</vt:lpwstr>
  </property>
  <property fmtid="{D5CDD505-2E9C-101B-9397-08002B2CF9AE}" pid="7" name="MSIP_Label_55e46f04-1151-4928-a464-2b4d83efefbb_Name">
    <vt:lpwstr>General Information</vt:lpwstr>
  </property>
  <property fmtid="{D5CDD505-2E9C-101B-9397-08002B2CF9AE}" pid="8" name="MSIP_Label_55e46f04-1151-4928-a464-2b4d83efefbb_SiteId">
    <vt:lpwstr>52d58be5-69b4-421b-836e-b92dbe0b067d</vt:lpwstr>
  </property>
  <property fmtid="{D5CDD505-2E9C-101B-9397-08002B2CF9AE}" pid="9" name="MSIP_Label_55e46f04-1151-4928-a464-2b4d83efefbb_ActionId">
    <vt:lpwstr>2bc56b70-252c-4025-901e-1746c08ae54e</vt:lpwstr>
  </property>
  <property fmtid="{D5CDD505-2E9C-101B-9397-08002B2CF9AE}" pid="10" name="MSIP_Label_55e46f04-1151-4928-a464-2b4d83efefbb_ContentBits">
    <vt:lpwstr>0</vt:lpwstr>
  </property>
  <property fmtid="{D5CDD505-2E9C-101B-9397-08002B2CF9AE}" pid="11" name="MediaServiceImageTags">
    <vt:lpwstr/>
  </property>
</Properties>
</file>