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1" r:id="rId3"/>
    <p:sldId id="396" r:id="rId4"/>
    <p:sldId id="398" r:id="rId5"/>
    <p:sldId id="400" r:id="rId6"/>
    <p:sldId id="399" r:id="rId7"/>
    <p:sldId id="401" r:id="rId8"/>
    <p:sldId id="404" r:id="rId9"/>
    <p:sldId id="406" r:id="rId10"/>
    <p:sldId id="409" r:id="rId11"/>
    <p:sldId id="405" r:id="rId12"/>
    <p:sldId id="410" r:id="rId13"/>
    <p:sldId id="411" r:id="rId14"/>
    <p:sldId id="408" r:id="rId15"/>
    <p:sldId id="407" r:id="rId16"/>
    <p:sldId id="348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2AC"/>
    <a:srgbClr val="82D100"/>
    <a:srgbClr val="2440C2"/>
    <a:srgbClr val="FF00A2"/>
    <a:srgbClr val="05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637"/>
  </p:normalViewPr>
  <p:slideViewPr>
    <p:cSldViewPr snapToGrid="0" showGuides="1">
      <p:cViewPr varScale="1">
        <p:scale>
          <a:sx n="110" d="100"/>
          <a:sy n="110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19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D434-79DA-4895-A611-46E4B43EED95}" type="datetimeFigureOut">
              <a:rPr lang="hu-HU" smtClean="0"/>
              <a:t>2023.10.18.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0784-6D26-4A53-8BDD-584FD94091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21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">
    <p:bg>
      <p:bgPr>
        <a:solidFill>
          <a:srgbClr val="055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Ábra 7">
            <a:extLst>
              <a:ext uri="{FF2B5EF4-FFF2-40B4-BE49-F238E27FC236}">
                <a16:creationId xmlns="" xmlns:a16="http://schemas.microsoft.com/office/drawing/2014/main" id="{D61E7A71-C94E-4DF1-A940-108A5FF6D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50" y="608012"/>
            <a:ext cx="1714500" cy="714375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="" xmlns:a16="http://schemas.microsoft.com/office/drawing/2014/main" id="{FEE9B08C-A8EC-4954-B69A-AA5236C65B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84150" y="4445000"/>
            <a:ext cx="2095500" cy="1905000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="" xmlns:a16="http://schemas.microsoft.com/office/drawing/2014/main" id="{5F34C878-801B-4885-8CB8-7A7801E952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6750" y="393699"/>
            <a:ext cx="1524000" cy="1143000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="" xmlns:a16="http://schemas.microsoft.com/office/drawing/2014/main" id="{4CCBEF4D-920E-4DD4-8708-6682FD40F8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9250" y="4749801"/>
            <a:ext cx="2476500" cy="1714500"/>
          </a:xfrm>
          <a:prstGeom prst="rect">
            <a:avLst/>
          </a:prstGeom>
        </p:spPr>
      </p:pic>
      <p:sp>
        <p:nvSpPr>
          <p:cNvPr id="14" name="Szöveg helye 4">
            <a:extLst>
              <a:ext uri="{FF2B5EF4-FFF2-40B4-BE49-F238E27FC236}">
                <a16:creationId xmlns="" xmlns:a16="http://schemas.microsoft.com/office/drawing/2014/main" id="{8C974B03-ABAA-4D3F-BB41-7FDCE74E3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950" y="1997076"/>
            <a:ext cx="8928100" cy="1571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Főcím, 48pt,</a:t>
            </a:r>
          </a:p>
          <a:p>
            <a:pPr lvl="0"/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15" name="Szöveg helye 9">
            <a:extLst>
              <a:ext uri="{FF2B5EF4-FFF2-40B4-BE49-F238E27FC236}">
                <a16:creationId xmlns="" xmlns:a16="http://schemas.microsoft.com/office/drawing/2014/main" id="{30FC83E9-933D-47A7-BD5C-D6AE3E665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950" y="4165600"/>
            <a:ext cx="8928100" cy="912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240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2 kép v2.">
    <p:bg>
      <p:bgPr>
        <a:solidFill>
          <a:srgbClr val="055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0">
            <a:extLst>
              <a:ext uri="{FF2B5EF4-FFF2-40B4-BE49-F238E27FC236}">
                <a16:creationId xmlns="" xmlns:a16="http://schemas.microsoft.com/office/drawing/2014/main" id="{CDA46723-3EF0-4AD8-8B91-FB40225B2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5785651"/>
            <a:ext cx="5071060" cy="339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Képaláírás, 14pt,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5" name="Szöveg helye 2">
            <a:extLst>
              <a:ext uri="{FF2B5EF4-FFF2-40B4-BE49-F238E27FC236}">
                <a16:creationId xmlns="" xmlns:a16="http://schemas.microsoft.com/office/drawing/2014/main" id="{705693BD-5B26-4FB0-BECB-D1B78FAA0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6" name="Szöveg helye 4">
            <a:extLst>
              <a:ext uri="{FF2B5EF4-FFF2-40B4-BE49-F238E27FC236}">
                <a16:creationId xmlns="" xmlns:a16="http://schemas.microsoft.com/office/drawing/2014/main" id="{930F6BC3-F460-4187-A615-418EC5EAD8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7" name="Kép helye 8">
            <a:extLst>
              <a:ext uri="{FF2B5EF4-FFF2-40B4-BE49-F238E27FC236}">
                <a16:creationId xmlns="" xmlns:a16="http://schemas.microsoft.com/office/drawing/2014/main" id="{4A72190E-F394-478F-BB1E-23C3F598C9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5650" y="2196853"/>
            <a:ext cx="5071060" cy="3588798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8" name="Szöveg helye 10">
            <a:extLst>
              <a:ext uri="{FF2B5EF4-FFF2-40B4-BE49-F238E27FC236}">
                <a16:creationId xmlns="" xmlns:a16="http://schemas.microsoft.com/office/drawing/2014/main" id="{01C14737-5E60-49DC-9218-545F7AA0F9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292" y="5785651"/>
            <a:ext cx="5071060" cy="339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Képaláírás, 14pt,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9" name="Kép helye 8">
            <a:extLst>
              <a:ext uri="{FF2B5EF4-FFF2-40B4-BE49-F238E27FC236}">
                <a16:creationId xmlns="" xmlns:a16="http://schemas.microsoft.com/office/drawing/2014/main" id="{E558A817-CFE3-4EC9-ABA2-7F2A2E0C8E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65292" y="2196853"/>
            <a:ext cx="5071060" cy="3588798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pic>
        <p:nvPicPr>
          <p:cNvPr id="10" name="Ábra 9">
            <a:extLst>
              <a:ext uri="{FF2B5EF4-FFF2-40B4-BE49-F238E27FC236}">
                <a16:creationId xmlns="" xmlns:a16="http://schemas.microsoft.com/office/drawing/2014/main" id="{DCAA3886-623C-427D-BA0D-1B53BA43F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132" y="673100"/>
            <a:ext cx="1285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9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4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Ábra 9">
            <a:extLst>
              <a:ext uri="{FF2B5EF4-FFF2-40B4-BE49-F238E27FC236}">
                <a16:creationId xmlns="" xmlns:a16="http://schemas.microsoft.com/office/drawing/2014/main" id="{87122F05-DB83-4E70-8980-670B1AA1E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475" y="663314"/>
            <a:ext cx="1285875" cy="533400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="" xmlns:a16="http://schemas.microsoft.com/office/drawing/2014/main" id="{553DC691-813D-4EF7-95F6-A34772AC41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13" name="Szöveg helye 4">
            <a:extLst>
              <a:ext uri="{FF2B5EF4-FFF2-40B4-BE49-F238E27FC236}">
                <a16:creationId xmlns="" xmlns:a16="http://schemas.microsoft.com/office/drawing/2014/main" id="{A6A27B56-FEA3-4CB1-9F30-6AA8A9A0C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19" name="Kép helye 8">
            <a:extLst>
              <a:ext uri="{FF2B5EF4-FFF2-40B4-BE49-F238E27FC236}">
                <a16:creationId xmlns="" xmlns:a16="http://schemas.microsoft.com/office/drawing/2014/main" id="{76362490-3962-4C3F-8465-A54F162A12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650" y="4279036"/>
            <a:ext cx="5210144" cy="184655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20" name="Kép helye 8">
            <a:extLst>
              <a:ext uri="{FF2B5EF4-FFF2-40B4-BE49-F238E27FC236}">
                <a16:creationId xmlns="" xmlns:a16="http://schemas.microsoft.com/office/drawing/2014/main" id="{D99E6093-3530-481E-BE50-24FCBC1801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5650" y="2184792"/>
            <a:ext cx="5210144" cy="184655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21" name="Kép helye 8">
            <a:extLst>
              <a:ext uri="{FF2B5EF4-FFF2-40B4-BE49-F238E27FC236}">
                <a16:creationId xmlns="" xmlns:a16="http://schemas.microsoft.com/office/drawing/2014/main" id="{E079F9E2-FA60-4660-AEC4-5EC4E435A9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26206" y="4279036"/>
            <a:ext cx="5210144" cy="184655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22" name="Kép helye 8">
            <a:extLst>
              <a:ext uri="{FF2B5EF4-FFF2-40B4-BE49-F238E27FC236}">
                <a16:creationId xmlns="" xmlns:a16="http://schemas.microsoft.com/office/drawing/2014/main" id="{A8980F6C-73B2-48FE-AEAF-6E0FC9F1F5F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26206" y="2184792"/>
            <a:ext cx="5210144" cy="1846555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21986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solidFill>
          <a:srgbClr val="055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="" xmlns:a16="http://schemas.microsoft.com/office/drawing/2014/main" id="{FA81B40C-5ADB-4627-8497-E4BFCD13C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8465" y="4445977"/>
            <a:ext cx="2095500" cy="1905000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="" xmlns:a16="http://schemas.microsoft.com/office/drawing/2014/main" id="{EC1A2659-4BA5-4268-A20C-AFD622922E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250" y="608012"/>
            <a:ext cx="1714500" cy="714375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="" xmlns:a16="http://schemas.microsoft.com/office/drawing/2014/main" id="{C848528D-CF86-41EE-A535-AF476464F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6750" y="393699"/>
            <a:ext cx="1524000" cy="1143000"/>
          </a:xfrm>
          <a:prstGeom prst="rect">
            <a:avLst/>
          </a:prstGeom>
        </p:spPr>
      </p:pic>
      <p:sp>
        <p:nvSpPr>
          <p:cNvPr id="9" name="Szöveg helye 4">
            <a:extLst>
              <a:ext uri="{FF2B5EF4-FFF2-40B4-BE49-F238E27FC236}">
                <a16:creationId xmlns="" xmlns:a16="http://schemas.microsoft.com/office/drawing/2014/main" id="{DCDB0288-FD03-487F-90FC-535A4F99A9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950" y="1997076"/>
            <a:ext cx="8928100" cy="1571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Záródia, 48pt,</a:t>
            </a:r>
          </a:p>
          <a:p>
            <a:pPr lvl="0"/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="" xmlns:a16="http://schemas.microsoft.com/office/drawing/2014/main" id="{CC0AAE7D-1D8C-499F-AE7E-A61ED7E333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5950" y="5585435"/>
            <a:ext cx="3340100" cy="969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Név, Dátum,</a:t>
            </a:r>
          </a:p>
          <a:p>
            <a:pPr lvl="0"/>
            <a:r>
              <a:rPr lang="hu-HU" dirty="0"/>
              <a:t>Stb., 14pt,</a:t>
            </a:r>
          </a:p>
          <a:p>
            <a:pPr lvl="0"/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pic>
        <p:nvPicPr>
          <p:cNvPr id="17" name="Ábra 16">
            <a:extLst>
              <a:ext uri="{FF2B5EF4-FFF2-40B4-BE49-F238E27FC236}">
                <a16:creationId xmlns="" xmlns:a16="http://schemas.microsoft.com/office/drawing/2014/main" id="{8E0C8AAE-E168-4454-982B-643BE63133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58750" y="46926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2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10">
            <a:extLst>
              <a:ext uri="{FF2B5EF4-FFF2-40B4-BE49-F238E27FC236}">
                <a16:creationId xmlns="" xmlns:a16="http://schemas.microsoft.com/office/drawing/2014/main" id="{D1FC8E45-F7C9-48E8-A3A2-ED8972466A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5289" y="2723965"/>
            <a:ext cx="5071061" cy="3401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Szöveg, 18pt,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, porta sem </a:t>
            </a:r>
            <a:r>
              <a:rPr lang="hu-HU" dirty="0" err="1"/>
              <a:t>malesuada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. Maecenas </a:t>
            </a:r>
            <a:r>
              <a:rPr lang="hu-HU" dirty="0" err="1"/>
              <a:t>faucibus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interdum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, porta </a:t>
            </a:r>
            <a:r>
              <a:rPr lang="hu-HU" dirty="0" err="1"/>
              <a:t>ac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. </a:t>
            </a:r>
            <a:r>
              <a:rPr lang="hu-HU" dirty="0" err="1"/>
              <a:t>Aenean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. </a:t>
            </a:r>
            <a:r>
              <a:rPr lang="hu-HU" dirty="0" err="1"/>
              <a:t>Pellentesque</a:t>
            </a:r>
            <a:r>
              <a:rPr lang="hu-HU" dirty="0"/>
              <a:t> Porta Magna </a:t>
            </a:r>
            <a:r>
              <a:rPr lang="hu-HU" dirty="0" err="1"/>
              <a:t>ornare</a:t>
            </a:r>
            <a:r>
              <a:rPr lang="hu-HU" dirty="0"/>
              <a:t> sem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, est non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,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ligula</a:t>
            </a:r>
            <a:r>
              <a:rPr lang="hu-HU" dirty="0"/>
              <a:t>, eget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sem </a:t>
            </a:r>
            <a:r>
              <a:rPr lang="hu-HU" dirty="0" err="1"/>
              <a:t>nec</a:t>
            </a:r>
            <a:r>
              <a:rPr lang="hu-HU" dirty="0"/>
              <a:t> elit.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</a:t>
            </a:r>
            <a:r>
              <a:rPr lang="hu-HU" dirty="0" err="1"/>
              <a:t>dui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Tortor </a:t>
            </a:r>
            <a:r>
              <a:rPr lang="hu-HU" dirty="0" err="1"/>
              <a:t>tempus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.</a:t>
            </a:r>
          </a:p>
        </p:txBody>
      </p:sp>
      <p:sp>
        <p:nvSpPr>
          <p:cNvPr id="18" name="Szöveg helye 12">
            <a:extLst>
              <a:ext uri="{FF2B5EF4-FFF2-40B4-BE49-F238E27FC236}">
                <a16:creationId xmlns="" xmlns:a16="http://schemas.microsoft.com/office/drawing/2014/main" id="{DA03B731-D13B-465C-AEBC-7E8B1AE3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289" y="2190565"/>
            <a:ext cx="5071061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Hasáb cím, 18pt,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19" name="Szöveg helye 10">
            <a:extLst>
              <a:ext uri="{FF2B5EF4-FFF2-40B4-BE49-F238E27FC236}">
                <a16:creationId xmlns="" xmlns:a16="http://schemas.microsoft.com/office/drawing/2014/main" id="{D5C2CF77-BE67-4B3B-8BB1-95CFBFB174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2723965"/>
            <a:ext cx="5071061" cy="3401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Szöveg, 18pt,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, porta sem </a:t>
            </a:r>
            <a:r>
              <a:rPr lang="hu-HU" dirty="0" err="1"/>
              <a:t>malesuada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. Maecenas </a:t>
            </a:r>
            <a:r>
              <a:rPr lang="hu-HU" dirty="0" err="1"/>
              <a:t>faucibus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interdum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, porta </a:t>
            </a:r>
            <a:r>
              <a:rPr lang="hu-HU" dirty="0" err="1"/>
              <a:t>ac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. </a:t>
            </a:r>
            <a:r>
              <a:rPr lang="hu-HU" dirty="0" err="1"/>
              <a:t>Aenean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. </a:t>
            </a:r>
            <a:r>
              <a:rPr lang="hu-HU" dirty="0" err="1"/>
              <a:t>Pellentesque</a:t>
            </a:r>
            <a:r>
              <a:rPr lang="hu-HU" dirty="0"/>
              <a:t> Porta Magna </a:t>
            </a:r>
            <a:r>
              <a:rPr lang="hu-HU" dirty="0" err="1"/>
              <a:t>ornare</a:t>
            </a:r>
            <a:r>
              <a:rPr lang="hu-HU" dirty="0"/>
              <a:t> sem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, est non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,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ligula</a:t>
            </a:r>
            <a:r>
              <a:rPr lang="hu-HU" dirty="0"/>
              <a:t>, eget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sem </a:t>
            </a:r>
            <a:r>
              <a:rPr lang="hu-HU" dirty="0" err="1"/>
              <a:t>nec</a:t>
            </a:r>
            <a:r>
              <a:rPr lang="hu-HU" dirty="0"/>
              <a:t> elit.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</a:t>
            </a:r>
            <a:r>
              <a:rPr lang="hu-HU" dirty="0" err="1"/>
              <a:t>dui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Tortor </a:t>
            </a:r>
            <a:r>
              <a:rPr lang="hu-HU" dirty="0" err="1"/>
              <a:t>tempus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.</a:t>
            </a:r>
          </a:p>
        </p:txBody>
      </p:sp>
      <p:sp>
        <p:nvSpPr>
          <p:cNvPr id="20" name="Szöveg helye 12">
            <a:extLst>
              <a:ext uri="{FF2B5EF4-FFF2-40B4-BE49-F238E27FC236}">
                <a16:creationId xmlns="" xmlns:a16="http://schemas.microsoft.com/office/drawing/2014/main" id="{87EAC77E-D5C5-4727-AA00-59910E3B6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650" y="2190565"/>
            <a:ext cx="5071061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Hasáb cím, 18pt,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pic>
        <p:nvPicPr>
          <p:cNvPr id="24" name="Ábra 23">
            <a:extLst>
              <a:ext uri="{FF2B5EF4-FFF2-40B4-BE49-F238E27FC236}">
                <a16:creationId xmlns="" xmlns:a16="http://schemas.microsoft.com/office/drawing/2014/main" id="{B08E4883-CC11-475F-9A2B-2E8E12981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475" y="663314"/>
            <a:ext cx="1285875" cy="533400"/>
          </a:xfrm>
          <a:prstGeom prst="rect">
            <a:avLst/>
          </a:prstGeom>
        </p:spPr>
      </p:pic>
      <p:sp>
        <p:nvSpPr>
          <p:cNvPr id="25" name="Szöveg helye 2">
            <a:extLst>
              <a:ext uri="{FF2B5EF4-FFF2-40B4-BE49-F238E27FC236}">
                <a16:creationId xmlns="" xmlns:a16="http://schemas.microsoft.com/office/drawing/2014/main" id="{37F8C589-E394-4816-95BB-1B3667675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26" name="Szöveg helye 4">
            <a:extLst>
              <a:ext uri="{FF2B5EF4-FFF2-40B4-BE49-F238E27FC236}">
                <a16:creationId xmlns="" xmlns:a16="http://schemas.microsoft.com/office/drawing/2014/main" id="{4504AF71-2F93-4F62-880F-71E1B6022A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007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1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10">
            <a:extLst>
              <a:ext uri="{FF2B5EF4-FFF2-40B4-BE49-F238E27FC236}">
                <a16:creationId xmlns="" xmlns:a16="http://schemas.microsoft.com/office/drawing/2014/main" id="{24345E4C-3527-458C-B99A-CE1D7AE22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2723965"/>
            <a:ext cx="10680700" cy="3401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Szöveg, 18pt,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, porta sem </a:t>
            </a:r>
            <a:r>
              <a:rPr lang="hu-HU" dirty="0" err="1"/>
              <a:t>malesuada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. Maecenas </a:t>
            </a:r>
            <a:r>
              <a:rPr lang="hu-HU" dirty="0" err="1"/>
              <a:t>faucibus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interdum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, porta </a:t>
            </a:r>
            <a:r>
              <a:rPr lang="hu-HU" dirty="0" err="1"/>
              <a:t>ac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. </a:t>
            </a:r>
            <a:r>
              <a:rPr lang="hu-HU" dirty="0" err="1"/>
              <a:t>Aenean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. </a:t>
            </a:r>
            <a:r>
              <a:rPr lang="hu-HU" dirty="0" err="1"/>
              <a:t>Pellentesque</a:t>
            </a:r>
            <a:r>
              <a:rPr lang="hu-HU" dirty="0"/>
              <a:t> Porta Magna </a:t>
            </a:r>
            <a:r>
              <a:rPr lang="hu-HU" dirty="0" err="1"/>
              <a:t>ornare</a:t>
            </a:r>
            <a:r>
              <a:rPr lang="hu-HU" dirty="0"/>
              <a:t> sem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, est non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,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ligula</a:t>
            </a:r>
            <a:r>
              <a:rPr lang="hu-HU" dirty="0"/>
              <a:t>, eget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sem </a:t>
            </a:r>
            <a:r>
              <a:rPr lang="hu-HU" dirty="0" err="1"/>
              <a:t>nec</a:t>
            </a:r>
            <a:r>
              <a:rPr lang="hu-HU" dirty="0"/>
              <a:t> elit.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</a:t>
            </a:r>
            <a:r>
              <a:rPr lang="hu-HU" dirty="0" err="1"/>
              <a:t>dui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Tortor </a:t>
            </a:r>
            <a:r>
              <a:rPr lang="hu-HU" dirty="0" err="1"/>
              <a:t>tempus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consectetur.Psem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. Maecenas </a:t>
            </a:r>
            <a:r>
              <a:rPr lang="hu-HU" dirty="0" err="1"/>
              <a:t>faucibus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interdum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, porta </a:t>
            </a:r>
            <a:r>
              <a:rPr lang="hu-HU" dirty="0" err="1"/>
              <a:t>ac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. </a:t>
            </a:r>
            <a:r>
              <a:rPr lang="hu-HU" dirty="0" err="1"/>
              <a:t>Aenean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. </a:t>
            </a:r>
            <a:r>
              <a:rPr lang="hu-HU" dirty="0" err="1"/>
              <a:t>Pellentesque</a:t>
            </a:r>
            <a:r>
              <a:rPr lang="hu-HU" dirty="0"/>
              <a:t> Porta Magna </a:t>
            </a:r>
            <a:r>
              <a:rPr lang="hu-HU" dirty="0" err="1"/>
              <a:t>ornare</a:t>
            </a:r>
            <a:r>
              <a:rPr lang="hu-HU" dirty="0"/>
              <a:t> sem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, est non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,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ligula</a:t>
            </a:r>
            <a:r>
              <a:rPr lang="hu-HU" dirty="0"/>
              <a:t>, eget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sem </a:t>
            </a:r>
            <a:r>
              <a:rPr lang="hu-HU" dirty="0" err="1"/>
              <a:t>nec</a:t>
            </a:r>
            <a:r>
              <a:rPr lang="hu-HU" dirty="0"/>
              <a:t> elit.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</a:t>
            </a:r>
            <a:r>
              <a:rPr lang="hu-HU" dirty="0" err="1"/>
              <a:t>dui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Tortor </a:t>
            </a:r>
            <a:r>
              <a:rPr lang="hu-HU" dirty="0" err="1"/>
              <a:t>tempus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, est non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,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ligula</a:t>
            </a:r>
            <a:r>
              <a:rPr lang="hu-HU" dirty="0"/>
              <a:t>, eget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sem </a:t>
            </a:r>
            <a:r>
              <a:rPr lang="hu-HU" dirty="0" err="1"/>
              <a:t>nec</a:t>
            </a:r>
            <a:r>
              <a:rPr lang="hu-HU" dirty="0"/>
              <a:t> elit. </a:t>
            </a:r>
          </a:p>
        </p:txBody>
      </p:sp>
      <p:sp>
        <p:nvSpPr>
          <p:cNvPr id="6" name="Szöveg helye 12">
            <a:extLst>
              <a:ext uri="{FF2B5EF4-FFF2-40B4-BE49-F238E27FC236}">
                <a16:creationId xmlns="" xmlns:a16="http://schemas.microsoft.com/office/drawing/2014/main" id="{1D0BE7D0-7F1E-425C-93BD-A76AD05E6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650" y="2190565"/>
            <a:ext cx="106807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Hasáb cím, 18pt,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pic>
        <p:nvPicPr>
          <p:cNvPr id="7" name="Ábra 6">
            <a:extLst>
              <a:ext uri="{FF2B5EF4-FFF2-40B4-BE49-F238E27FC236}">
                <a16:creationId xmlns="" xmlns:a16="http://schemas.microsoft.com/office/drawing/2014/main" id="{D93FB5BE-B6D4-463A-9A9E-6BDD719CF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475" y="663314"/>
            <a:ext cx="1285875" cy="533400"/>
          </a:xfrm>
          <a:prstGeom prst="rect">
            <a:avLst/>
          </a:prstGeom>
        </p:spPr>
      </p:pic>
      <p:sp>
        <p:nvSpPr>
          <p:cNvPr id="8" name="Szöveg helye 2">
            <a:extLst>
              <a:ext uri="{FF2B5EF4-FFF2-40B4-BE49-F238E27FC236}">
                <a16:creationId xmlns="" xmlns:a16="http://schemas.microsoft.com/office/drawing/2014/main" id="{B0025E50-76FA-4CEA-BC57-3AF3AEC4E5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="" xmlns:a16="http://schemas.microsoft.com/office/drawing/2014/main" id="{A1CB9E87-81CC-4763-B2C8-91404E1639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3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dia v1.">
    <p:bg>
      <p:bgPr>
        <a:solidFill>
          <a:srgbClr val="055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Ábra 7">
            <a:extLst>
              <a:ext uri="{FF2B5EF4-FFF2-40B4-BE49-F238E27FC236}">
                <a16:creationId xmlns="" xmlns:a16="http://schemas.microsoft.com/office/drawing/2014/main" id="{01015739-44F6-4CAE-A8A9-894284F40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8750" y="4692650"/>
            <a:ext cx="1714500" cy="1714500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="" xmlns:a16="http://schemas.microsoft.com/office/drawing/2014/main" id="{6D456C9D-533E-4BD2-B0B0-4E2191EA48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132" y="673100"/>
            <a:ext cx="1285875" cy="533400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180DDBF0-A2E0-48DE-B490-6A823997CA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950" y="1997076"/>
            <a:ext cx="8928100" cy="1571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Elválasztó dia v1.</a:t>
            </a:r>
          </a:p>
          <a:p>
            <a:pPr lvl="0"/>
            <a:r>
              <a:rPr lang="hu-HU" dirty="0"/>
              <a:t>48pt,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="" xmlns:a16="http://schemas.microsoft.com/office/drawing/2014/main" id="{9AD7B1DF-34E2-4486-B53B-1D7949FF5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950" y="4165600"/>
            <a:ext cx="8928100" cy="912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106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dia v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8">
            <a:extLst>
              <a:ext uri="{FF2B5EF4-FFF2-40B4-BE49-F238E27FC236}">
                <a16:creationId xmlns="" xmlns:a16="http://schemas.microsoft.com/office/drawing/2014/main" id="{BC871C25-32C9-4099-A92B-5B3155304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8750" y="4692650"/>
            <a:ext cx="1714500" cy="1714500"/>
          </a:xfrm>
          <a:prstGeom prst="rect">
            <a:avLst/>
          </a:prstGeom>
        </p:spPr>
      </p:pic>
      <p:sp>
        <p:nvSpPr>
          <p:cNvPr id="11" name="Szöveg helye 4">
            <a:extLst>
              <a:ext uri="{FF2B5EF4-FFF2-40B4-BE49-F238E27FC236}">
                <a16:creationId xmlns="" xmlns:a16="http://schemas.microsoft.com/office/drawing/2014/main" id="{FA22217E-C041-479C-8651-D1891F245D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950" y="1997076"/>
            <a:ext cx="8928100" cy="1571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Elválasztó dia v2.</a:t>
            </a:r>
          </a:p>
          <a:p>
            <a:pPr lvl="0"/>
            <a:r>
              <a:rPr lang="hu-HU" dirty="0"/>
              <a:t>48pt,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12" name="Szöveg helye 9">
            <a:extLst>
              <a:ext uri="{FF2B5EF4-FFF2-40B4-BE49-F238E27FC236}">
                <a16:creationId xmlns="" xmlns:a16="http://schemas.microsoft.com/office/drawing/2014/main" id="{2144E43E-E633-4A1C-B919-0CB7E0E99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1950" y="4165600"/>
            <a:ext cx="8928100" cy="912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pic>
        <p:nvPicPr>
          <p:cNvPr id="15" name="Ábra 14">
            <a:extLst>
              <a:ext uri="{FF2B5EF4-FFF2-40B4-BE49-F238E27FC236}">
                <a16:creationId xmlns="" xmlns:a16="http://schemas.microsoft.com/office/drawing/2014/main" id="{092FC9C3-4C4B-4F99-88C6-C54B642C1F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0475" y="663314"/>
            <a:ext cx="1285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Ábra 6">
            <a:extLst>
              <a:ext uri="{FF2B5EF4-FFF2-40B4-BE49-F238E27FC236}">
                <a16:creationId xmlns="" xmlns:a16="http://schemas.microsoft.com/office/drawing/2014/main" id="{60FA6E5B-8091-4C32-BCC1-FD0B2A8A9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475" y="663314"/>
            <a:ext cx="1285875" cy="533400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="" xmlns:a16="http://schemas.microsoft.com/office/drawing/2014/main" id="{7129BFA7-E957-4297-9FBC-A8CABC91E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5785651"/>
            <a:ext cx="5071060" cy="339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Képaláírás, 14pt,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81AF75C-B5CB-4A61-AFE6-12FDD0136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6EBCD6B8-5E5E-4591-8CB2-7CDB00791A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9" name="Kép helye 8">
            <a:extLst>
              <a:ext uri="{FF2B5EF4-FFF2-40B4-BE49-F238E27FC236}">
                <a16:creationId xmlns="" xmlns:a16="http://schemas.microsoft.com/office/drawing/2014/main" id="{71E1E37D-EF30-4977-8F24-DCFBB89C87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5650" y="2196853"/>
            <a:ext cx="5071060" cy="3588798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6" name="Szöveg helye 10">
            <a:extLst>
              <a:ext uri="{FF2B5EF4-FFF2-40B4-BE49-F238E27FC236}">
                <a16:creationId xmlns="" xmlns:a16="http://schemas.microsoft.com/office/drawing/2014/main" id="{FA26A1FD-56DD-4868-A1A0-C62FBAA28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5289" y="2723965"/>
            <a:ext cx="5071061" cy="3401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Szöveg, 18pt,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r>
              <a:rPr lang="hu-HU" dirty="0"/>
              <a:t>, porta sem </a:t>
            </a:r>
            <a:r>
              <a:rPr lang="hu-HU" dirty="0" err="1"/>
              <a:t>malesuada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. Maecenas </a:t>
            </a:r>
            <a:r>
              <a:rPr lang="hu-HU" dirty="0" err="1"/>
              <a:t>faucibus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 </a:t>
            </a:r>
            <a:r>
              <a:rPr lang="hu-HU" dirty="0" err="1"/>
              <a:t>interdum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, porta </a:t>
            </a:r>
            <a:r>
              <a:rPr lang="hu-HU" dirty="0" err="1"/>
              <a:t>ac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. </a:t>
            </a:r>
            <a:r>
              <a:rPr lang="hu-HU" dirty="0" err="1"/>
              <a:t>Aenean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leo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. </a:t>
            </a:r>
            <a:r>
              <a:rPr lang="hu-HU" dirty="0" err="1"/>
              <a:t>Pellentesque</a:t>
            </a:r>
            <a:r>
              <a:rPr lang="hu-HU" dirty="0"/>
              <a:t> Porta Magna </a:t>
            </a:r>
            <a:r>
              <a:rPr lang="hu-HU" dirty="0" err="1"/>
              <a:t>ornare</a:t>
            </a:r>
            <a:r>
              <a:rPr lang="hu-HU" dirty="0"/>
              <a:t> sem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mollis</a:t>
            </a:r>
            <a:r>
              <a:rPr lang="hu-HU" dirty="0"/>
              <a:t>, est non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,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ligula</a:t>
            </a:r>
            <a:r>
              <a:rPr lang="hu-HU" dirty="0"/>
              <a:t>, eget </a:t>
            </a:r>
            <a:r>
              <a:rPr lang="hu-HU" dirty="0" err="1"/>
              <a:t>lacinia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sem </a:t>
            </a:r>
            <a:r>
              <a:rPr lang="hu-HU" dirty="0" err="1"/>
              <a:t>nec</a:t>
            </a:r>
            <a:r>
              <a:rPr lang="hu-HU" dirty="0"/>
              <a:t> elit.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odio</a:t>
            </a:r>
            <a:r>
              <a:rPr lang="hu-HU" dirty="0"/>
              <a:t> </a:t>
            </a:r>
            <a:r>
              <a:rPr lang="hu-HU" dirty="0" err="1"/>
              <a:t>dui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Tortor </a:t>
            </a:r>
            <a:r>
              <a:rPr lang="hu-HU" dirty="0" err="1"/>
              <a:t>tempus</a:t>
            </a:r>
            <a:r>
              <a:rPr lang="hu-HU" dirty="0"/>
              <a:t> </a:t>
            </a:r>
            <a:r>
              <a:rPr lang="hu-HU" dirty="0" err="1"/>
              <a:t>porttitor</a:t>
            </a:r>
            <a:r>
              <a:rPr lang="hu-HU" dirty="0"/>
              <a:t> </a:t>
            </a:r>
            <a:r>
              <a:rPr lang="hu-HU" dirty="0" err="1"/>
              <a:t>venenatis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.</a:t>
            </a:r>
          </a:p>
        </p:txBody>
      </p:sp>
      <p:sp>
        <p:nvSpPr>
          <p:cNvPr id="17" name="Szöveg helye 12">
            <a:extLst>
              <a:ext uri="{FF2B5EF4-FFF2-40B4-BE49-F238E27FC236}">
                <a16:creationId xmlns="" xmlns:a16="http://schemas.microsoft.com/office/drawing/2014/main" id="{71E2C659-5151-4E1D-9531-D76D79A9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289" y="2190565"/>
            <a:ext cx="5071061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Hasáb cím, 18pt,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</p:spTree>
    <p:extLst>
      <p:ext uri="{BB962C8B-B14F-4D97-AF65-F5344CB8AC3E}">
        <p14:creationId xmlns:p14="http://schemas.microsoft.com/office/powerpoint/2010/main" val="76595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="" xmlns:a16="http://schemas.microsoft.com/office/drawing/2014/main" id="{54EFB8C9-D9B5-4AA4-9EAC-16D9FEC18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475" y="663314"/>
            <a:ext cx="1285875" cy="533400"/>
          </a:xfrm>
          <a:prstGeom prst="rect">
            <a:avLst/>
          </a:prstGeom>
        </p:spPr>
      </p:pic>
      <p:sp>
        <p:nvSpPr>
          <p:cNvPr id="4" name="Szöveg helye 10">
            <a:extLst>
              <a:ext uri="{FF2B5EF4-FFF2-40B4-BE49-F238E27FC236}">
                <a16:creationId xmlns="" xmlns:a16="http://schemas.microsoft.com/office/drawing/2014/main" id="{F96908A0-24B5-45D6-8727-052BC5424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8903" y="5785651"/>
            <a:ext cx="7074193" cy="339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Képaláírás, 14pt,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5" name="Szöveg helye 2">
            <a:extLst>
              <a:ext uri="{FF2B5EF4-FFF2-40B4-BE49-F238E27FC236}">
                <a16:creationId xmlns="" xmlns:a16="http://schemas.microsoft.com/office/drawing/2014/main" id="{3821EC72-F7F0-4084-8137-B42E26312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6" name="Szöveg helye 4">
            <a:extLst>
              <a:ext uri="{FF2B5EF4-FFF2-40B4-BE49-F238E27FC236}">
                <a16:creationId xmlns="" xmlns:a16="http://schemas.microsoft.com/office/drawing/2014/main" id="{4A62F226-1F0A-4ECA-8CDB-A39EF8034D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7" name="Kép helye 8">
            <a:extLst>
              <a:ext uri="{FF2B5EF4-FFF2-40B4-BE49-F238E27FC236}">
                <a16:creationId xmlns="" xmlns:a16="http://schemas.microsoft.com/office/drawing/2014/main" id="{BA743D00-1353-4592-BA9D-0C7FE38096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58904" y="2196853"/>
            <a:ext cx="7074192" cy="3588798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16381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1 kép v2.">
    <p:bg>
      <p:bgPr>
        <a:solidFill>
          <a:srgbClr val="055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0">
            <a:extLst>
              <a:ext uri="{FF2B5EF4-FFF2-40B4-BE49-F238E27FC236}">
                <a16:creationId xmlns="" xmlns:a16="http://schemas.microsoft.com/office/drawing/2014/main" id="{42D1219F-0541-465D-839F-5A61BD681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8903" y="5785651"/>
            <a:ext cx="7074193" cy="339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Képaláírás, 14pt,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5" name="Szöveg helye 2">
            <a:extLst>
              <a:ext uri="{FF2B5EF4-FFF2-40B4-BE49-F238E27FC236}">
                <a16:creationId xmlns="" xmlns:a16="http://schemas.microsoft.com/office/drawing/2014/main" id="{8221A7D5-544B-4341-9E21-5D3E3EB05C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6" name="Szöveg helye 4">
            <a:extLst>
              <a:ext uri="{FF2B5EF4-FFF2-40B4-BE49-F238E27FC236}">
                <a16:creationId xmlns="" xmlns:a16="http://schemas.microsoft.com/office/drawing/2014/main" id="{A4262D2C-4F18-4690-8335-AB61BF4F12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7" name="Kép helye 8">
            <a:extLst>
              <a:ext uri="{FF2B5EF4-FFF2-40B4-BE49-F238E27FC236}">
                <a16:creationId xmlns="" xmlns:a16="http://schemas.microsoft.com/office/drawing/2014/main" id="{3AF71F66-6FFA-4DE7-A817-D70533F7A18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58904" y="2196853"/>
            <a:ext cx="7074192" cy="3588798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t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="" xmlns:a16="http://schemas.microsoft.com/office/drawing/2014/main" id="{6A8F154D-BBF2-4918-8820-EE22F3842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132" y="673100"/>
            <a:ext cx="1285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="" xmlns:a16="http://schemas.microsoft.com/office/drawing/2014/main" id="{D9C51E6B-9E2F-4451-A035-64ED9B413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0475" y="663314"/>
            <a:ext cx="1285875" cy="533400"/>
          </a:xfrm>
          <a:prstGeom prst="rect">
            <a:avLst/>
          </a:prstGeom>
        </p:spPr>
      </p:pic>
      <p:sp>
        <p:nvSpPr>
          <p:cNvPr id="4" name="Szöveg helye 10">
            <a:extLst>
              <a:ext uri="{FF2B5EF4-FFF2-40B4-BE49-F238E27FC236}">
                <a16:creationId xmlns="" xmlns:a16="http://schemas.microsoft.com/office/drawing/2014/main" id="{42959931-9BA3-4A1B-8375-59C69A5C1A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5785651"/>
            <a:ext cx="5071060" cy="339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Képaláírás, 14pt,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5" name="Szöveg helye 2">
            <a:extLst>
              <a:ext uri="{FF2B5EF4-FFF2-40B4-BE49-F238E27FC236}">
                <a16:creationId xmlns="" xmlns:a16="http://schemas.microsoft.com/office/drawing/2014/main" id="{64B86FD3-60D6-4F97-81F5-9BB65CD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676630"/>
            <a:ext cx="8583613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Cím, 36pt, </a:t>
            </a:r>
            <a:r>
              <a:rPr lang="hu-HU" dirty="0" err="1"/>
              <a:t>Nunito</a:t>
            </a:r>
            <a:r>
              <a:rPr lang="hu-HU" dirty="0"/>
              <a:t> Black</a:t>
            </a:r>
          </a:p>
        </p:txBody>
      </p:sp>
      <p:sp>
        <p:nvSpPr>
          <p:cNvPr id="6" name="Szöveg helye 4">
            <a:extLst>
              <a:ext uri="{FF2B5EF4-FFF2-40B4-BE49-F238E27FC236}">
                <a16:creationId xmlns="" xmlns:a16="http://schemas.microsoft.com/office/drawing/2014/main" id="{93742A83-A296-4743-870B-5093EC3EBB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324329"/>
            <a:ext cx="8583613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Alcím, 24pt,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7" name="Kép helye 8">
            <a:extLst>
              <a:ext uri="{FF2B5EF4-FFF2-40B4-BE49-F238E27FC236}">
                <a16:creationId xmlns="" xmlns:a16="http://schemas.microsoft.com/office/drawing/2014/main" id="{07982EAF-0140-472B-85A0-0F9B3D864D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5650" y="2196853"/>
            <a:ext cx="5071060" cy="3588798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="" xmlns:a16="http://schemas.microsoft.com/office/drawing/2014/main" id="{8DC51155-7C2B-4AC5-897D-C86B1CDE30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292" y="5785651"/>
            <a:ext cx="5071060" cy="339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700"/>
              </a:lnSpc>
              <a:buNone/>
              <a:defRPr sz="1400">
                <a:solidFill>
                  <a:srgbClr val="055778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hu-HU" dirty="0"/>
              <a:t>Képaláírás, 14pt, </a:t>
            </a:r>
            <a:r>
              <a:rPr lang="hu-HU" dirty="0" err="1"/>
              <a:t>Nunito</a:t>
            </a:r>
            <a:r>
              <a:rPr lang="hu-HU" dirty="0"/>
              <a:t> </a:t>
            </a:r>
            <a:r>
              <a:rPr lang="hu-HU" dirty="0" err="1"/>
              <a:t>Regular</a:t>
            </a:r>
            <a:endParaRPr lang="hu-HU" dirty="0"/>
          </a:p>
        </p:txBody>
      </p:sp>
      <p:sp>
        <p:nvSpPr>
          <p:cNvPr id="11" name="Kép helye 8">
            <a:extLst>
              <a:ext uri="{FF2B5EF4-FFF2-40B4-BE49-F238E27FC236}">
                <a16:creationId xmlns="" xmlns:a16="http://schemas.microsoft.com/office/drawing/2014/main" id="{1DBD9C90-DE70-4482-9949-7E2B240E4D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65292" y="2196853"/>
            <a:ext cx="5071060" cy="3588798"/>
          </a:xfrm>
          <a:prstGeom prst="rect">
            <a:avLst/>
          </a:prstGeo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106227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0" r:id="rId6"/>
    <p:sldLayoutId id="2147483663" r:id="rId7"/>
    <p:sldLayoutId id="2147483664" r:id="rId8"/>
    <p:sldLayoutId id="2147483662" r:id="rId9"/>
    <p:sldLayoutId id="2147483665" r:id="rId10"/>
    <p:sldLayoutId id="2147483653" r:id="rId11"/>
    <p:sldLayoutId id="214748365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55778"/>
          </a:solidFill>
          <a:latin typeface="Nunito Black" panose="00000A00000000000000" pitchFamily="2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="" xmlns:a16="http://schemas.microsoft.com/office/drawing/2014/main" id="{20A18A7C-9061-491A-9EE1-CEC5FDD49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944" y="977686"/>
            <a:ext cx="8928100" cy="22880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Prime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Ministry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  <a:p>
            <a:pPr>
              <a:lnSpc>
                <a:spcPct val="170000"/>
              </a:lnSpc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State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Secretariat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for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Active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 Hungary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58FFB867-A956-437A-801E-ABE476022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0029" y="4301357"/>
            <a:ext cx="8928100" cy="1425655"/>
          </a:xfrm>
        </p:spPr>
        <p:txBody>
          <a:bodyPr>
            <a:noAutofit/>
          </a:bodyPr>
          <a:lstStyle/>
          <a:p>
            <a:r>
              <a:rPr lang="hu-HU" dirty="0" smtClean="0"/>
              <a:t>Szekeres Lilla </a:t>
            </a:r>
            <a:endParaRPr lang="hu-HU" dirty="0"/>
          </a:p>
          <a:p>
            <a:r>
              <a:rPr lang="hu-HU" dirty="0" smtClean="0"/>
              <a:t>19 </a:t>
            </a:r>
            <a:r>
              <a:rPr lang="hu-HU" dirty="0" err="1" smtClean="0"/>
              <a:t>October</a:t>
            </a:r>
            <a:r>
              <a:rPr lang="hu-HU" dirty="0" smtClean="0"/>
              <a:t>, 2023</a:t>
            </a:r>
          </a:p>
          <a:p>
            <a:r>
              <a:rPr lang="hu-HU" dirty="0" err="1" smtClean="0"/>
              <a:t>Central</a:t>
            </a:r>
            <a:r>
              <a:rPr lang="hu-HU" dirty="0" smtClean="0"/>
              <a:t> and </a:t>
            </a:r>
            <a:r>
              <a:rPr lang="hu-HU" dirty="0" err="1" smtClean="0"/>
              <a:t>Eastern</a:t>
            </a:r>
            <a:r>
              <a:rPr lang="hu-HU" dirty="0" smtClean="0"/>
              <a:t> European Health &amp; </a:t>
            </a:r>
            <a:r>
              <a:rPr lang="hu-HU" dirty="0" err="1" smtClean="0"/>
              <a:t>Fitness</a:t>
            </a:r>
            <a:r>
              <a:rPr lang="hu-HU" dirty="0" smtClean="0"/>
              <a:t> Summit, </a:t>
            </a:r>
            <a:r>
              <a:rPr lang="hu-HU" dirty="0" err="1" smtClean="0"/>
              <a:t>Prague</a:t>
            </a:r>
            <a:r>
              <a:rPr lang="hu-HU" dirty="0" smtClean="0"/>
              <a:t> </a:t>
            </a:r>
            <a:endParaRPr lang="hu-HU" dirty="0" smtClean="0"/>
          </a:p>
          <a:p>
            <a:r>
              <a:rPr lang="hu-HU" dirty="0" err="1" smtClean="0"/>
              <a:t>lilla.szekeres</a:t>
            </a:r>
            <a:r>
              <a:rPr lang="hu-HU" dirty="0" smtClean="0"/>
              <a:t>@</a:t>
            </a:r>
            <a:r>
              <a:rPr lang="hu-HU" dirty="0" err="1" smtClean="0"/>
              <a:t>me.gov.hu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16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59" y="572779"/>
            <a:ext cx="4744187" cy="581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Szövegdoboz 16"/>
          <p:cNvSpPr txBox="1"/>
          <p:nvPr/>
        </p:nvSpPr>
        <p:spPr>
          <a:xfrm>
            <a:off x="5869576" y="1872343"/>
            <a:ext cx="543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number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never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15 %  </a:t>
            </a:r>
            <a:endParaRPr lang="hu-H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043747" y="3740331"/>
            <a:ext cx="543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Joint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collaboration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healthcare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education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workplaces</a:t>
            </a:r>
            <a:endParaRPr lang="hu-H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ca-Cola, Szendvics, Koksz, É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28" y="1387806"/>
            <a:ext cx="2327274" cy="34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obbra nyíl 2"/>
          <p:cNvSpPr/>
          <p:nvPr/>
        </p:nvSpPr>
        <p:spPr>
          <a:xfrm>
            <a:off x="4347246" y="3088454"/>
            <a:ext cx="2628900" cy="5539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930658" y="2651274"/>
            <a:ext cx="248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HOW?</a:t>
            </a:r>
            <a:endParaRPr lang="hu-HU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xmlns="" id="{D12B79B5-8B83-4E2B-B089-8CD6F40140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35" y="1522288"/>
            <a:ext cx="4010554" cy="313233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729402" y="5217429"/>
            <a:ext cx="5741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</a:t>
            </a:r>
            <a:r>
              <a:rPr lang="hu-HU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</a:t>
            </a:r>
            <a:r>
              <a:rPr lang="hu-HU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</a:t>
            </a:r>
            <a:r>
              <a:rPr lang="hu-HU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</a:t>
            </a:r>
            <a:endParaRPr lang="hu-H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="" xmlns:a16="http://schemas.microsoft.com/office/drawing/2014/main" id="{24B726E7-8974-285C-8383-57974830630E}"/>
              </a:ext>
            </a:extLst>
          </p:cNvPr>
          <p:cNvGrpSpPr/>
          <p:nvPr/>
        </p:nvGrpSpPr>
        <p:grpSpPr>
          <a:xfrm>
            <a:off x="2432517" y="5197658"/>
            <a:ext cx="5355915" cy="1054453"/>
            <a:chOff x="3760538" y="4508544"/>
            <a:chExt cx="4800076" cy="1390101"/>
          </a:xfrm>
        </p:grpSpPr>
        <p:sp>
          <p:nvSpPr>
            <p:cNvPr id="8" name="Téglalap 7">
              <a:extLst>
                <a:ext uri="{FF2B5EF4-FFF2-40B4-BE49-F238E27FC236}">
                  <a16:creationId xmlns="" xmlns:a16="http://schemas.microsoft.com/office/drawing/2014/main" id="{92B3A230-FE51-0C67-7D44-BCFE59D21AF0}"/>
                </a:ext>
              </a:extLst>
            </p:cNvPr>
            <p:cNvSpPr/>
            <p:nvPr/>
          </p:nvSpPr>
          <p:spPr>
            <a:xfrm>
              <a:off x="3760538" y="5463901"/>
              <a:ext cx="4477767" cy="434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hu-H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: Rounded Corners 24">
              <a:extLst>
                <a:ext uri="{FF2B5EF4-FFF2-40B4-BE49-F238E27FC236}">
                  <a16:creationId xmlns="" xmlns:a16="http://schemas.microsoft.com/office/drawing/2014/main" id="{3245F31E-1A43-5E97-CEE1-BAE1DE3E760C}"/>
                </a:ext>
              </a:extLst>
            </p:cNvPr>
            <p:cNvSpPr/>
            <p:nvPr/>
          </p:nvSpPr>
          <p:spPr>
            <a:xfrm>
              <a:off x="4748570" y="4508544"/>
              <a:ext cx="3812044" cy="72390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16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87634" y="923109"/>
            <a:ext cx="503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</a:t>
            </a: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</a:t>
            </a: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</a:t>
            </a:r>
            <a:endParaRPr lang="hu-HU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56833" y="2481942"/>
            <a:ext cx="9318171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Since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2011. 09. 01.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drinks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energy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drinks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sweets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alcoholic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refreshments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stuffed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pastas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etc.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Compulsory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but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optional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offer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certain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part of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235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>
            <a:extLst>
              <a:ext uri="{FF2B5EF4-FFF2-40B4-BE49-F238E27FC236}">
                <a16:creationId xmlns="" xmlns:a16="http://schemas.microsoft.com/office/drawing/2014/main" id="{24B726E7-8974-285C-8383-57974830630E}"/>
              </a:ext>
            </a:extLst>
          </p:cNvPr>
          <p:cNvGrpSpPr/>
          <p:nvPr/>
        </p:nvGrpSpPr>
        <p:grpSpPr>
          <a:xfrm>
            <a:off x="1776888" y="1368621"/>
            <a:ext cx="6626884" cy="1197481"/>
            <a:chOff x="3760538" y="4508544"/>
            <a:chExt cx="4800076" cy="1390101"/>
          </a:xfrm>
        </p:grpSpPr>
        <p:sp>
          <p:nvSpPr>
            <p:cNvPr id="6" name="Téglalap 5">
              <a:extLst>
                <a:ext uri="{FF2B5EF4-FFF2-40B4-BE49-F238E27FC236}">
                  <a16:creationId xmlns="" xmlns:a16="http://schemas.microsoft.com/office/drawing/2014/main" id="{92B3A230-FE51-0C67-7D44-BCFE59D21AF0}"/>
                </a:ext>
              </a:extLst>
            </p:cNvPr>
            <p:cNvSpPr/>
            <p:nvPr/>
          </p:nvSpPr>
          <p:spPr>
            <a:xfrm>
              <a:off x="3760538" y="5463901"/>
              <a:ext cx="4477767" cy="434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hu-H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: Rounded Corners 24">
              <a:extLst>
                <a:ext uri="{FF2B5EF4-FFF2-40B4-BE49-F238E27FC236}">
                  <a16:creationId xmlns="" xmlns:a16="http://schemas.microsoft.com/office/drawing/2014/main" id="{3245F31E-1A43-5E97-CEE1-BAE1DE3E760C}"/>
                </a:ext>
              </a:extLst>
            </p:cNvPr>
            <p:cNvSpPr/>
            <p:nvPr/>
          </p:nvSpPr>
          <p:spPr>
            <a:xfrm>
              <a:off x="4748570" y="4508544"/>
              <a:ext cx="3812044" cy="72390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églalap 7"/>
          <p:cNvSpPr/>
          <p:nvPr/>
        </p:nvSpPr>
        <p:spPr>
          <a:xfrm>
            <a:off x="3291840" y="1366163"/>
            <a:ext cx="6501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</a:t>
            </a: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</a:t>
            </a: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</a:t>
            </a:r>
            <a:endParaRPr lang="hu-HU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Jobbra nyíl 8"/>
          <p:cNvSpPr/>
          <p:nvPr/>
        </p:nvSpPr>
        <p:spPr>
          <a:xfrm rot="8336253">
            <a:off x="2933433" y="2761511"/>
            <a:ext cx="2117913" cy="23370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2020960">
            <a:off x="6159245" y="2674476"/>
            <a:ext cx="2413853" cy="23370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94276" y="3947750"/>
            <a:ext cx="5702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Pharmaceutical and Food Health Institute</a:t>
            </a:r>
            <a:endParaRPr lang="hu-H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836372" y="3930629"/>
            <a:ext cx="4435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  <a:r>
              <a:rPr lang="hu-H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Secretariat</a:t>
            </a:r>
            <a:r>
              <a:rPr lang="hu-H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Hungary </a:t>
            </a:r>
            <a:endParaRPr lang="hu-H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 rot="19094276">
            <a:off x="3629404" y="2674746"/>
            <a:ext cx="168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Until</a:t>
            </a:r>
            <a:r>
              <a:rPr lang="hu-H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</a:t>
            </a:r>
            <a:endParaRPr lang="hu-HU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2061588">
            <a:off x="6491271" y="2909452"/>
            <a:ext cx="168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hu-HU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</a:t>
            </a:r>
            <a:endParaRPr lang="hu-HU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6372" y="4365096"/>
            <a:ext cx="408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Programs</a:t>
            </a:r>
            <a:r>
              <a:rPr lang="hu-HU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</a:t>
            </a:r>
            <a:r>
              <a:rPr lang="hu-HU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promote</a:t>
            </a:r>
            <a:r>
              <a:rPr lang="hu-HU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</a:t>
            </a:r>
            <a:r>
              <a:rPr lang="hu-HU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activity</a:t>
            </a:r>
            <a:r>
              <a:rPr lang="hu-HU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hu-HU" sz="20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lifestyle</a:t>
            </a:r>
            <a:r>
              <a:rPr lang="hu-HU" sz="20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hu-HU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38211" y="5813499"/>
            <a:ext cx="3421129" cy="496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Max. 10% of </a:t>
            </a:r>
            <a:r>
              <a:rPr lang="hu-H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</a:t>
            </a:r>
            <a:r>
              <a:rPr lang="hu-H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</a:t>
            </a:r>
            <a:r>
              <a:rPr lang="hu-H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paid</a:t>
            </a:r>
            <a:endParaRPr lang="hu-HU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="" xmlns:a16="http://schemas.microsoft.com/office/drawing/2014/main" id="{FF77A8B8-FE0F-513D-67BB-5FD6820F5066}"/>
              </a:ext>
            </a:extLst>
          </p:cNvPr>
          <p:cNvSpPr txBox="1"/>
          <p:nvPr/>
        </p:nvSpPr>
        <p:spPr>
          <a:xfrm>
            <a:off x="2299523" y="225285"/>
            <a:ext cx="805375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hu-HU" sz="32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Collaboration</a:t>
            </a:r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fitness</a:t>
            </a:r>
            <a:r>
              <a:rPr lang="hu-HU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sector</a:t>
            </a:r>
            <a:endParaRPr lang="hu-HU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églalap 1">
            <a:extLst>
              <a:ext uri="{FF2B5EF4-FFF2-40B4-BE49-F238E27FC236}">
                <a16:creationId xmlns="" xmlns:a16="http://schemas.microsoft.com/office/drawing/2014/main" id="{3376E9F9-CA03-066A-3EF6-7E49B46B3C1F}"/>
              </a:ext>
            </a:extLst>
          </p:cNvPr>
          <p:cNvSpPr/>
          <p:nvPr/>
        </p:nvSpPr>
        <p:spPr>
          <a:xfrm>
            <a:off x="629808" y="1808979"/>
            <a:ext cx="7293330" cy="412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Measuring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situation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Strengthening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relationship</a:t>
            </a:r>
            <a:endParaRPr lang="hu-HU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Involving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sector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strategy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making</a:t>
            </a:r>
            <a:endParaRPr lang="hu-HU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Prescribing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activity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hu-HU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stablish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train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register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  <a:endParaRPr lang="hu-HU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Developing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ambassador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</a:t>
            </a:r>
            <a:endParaRPr lang="hu-HU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ts val="3400"/>
              </a:lnSpc>
              <a:spcBef>
                <a:spcPts val="1800"/>
              </a:spcBef>
              <a:buFontTx/>
              <a:buChar char="-"/>
            </a:pPr>
            <a:endParaRPr lang="hu-HU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49" y="882904"/>
            <a:ext cx="4774995" cy="215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27" y="3162816"/>
            <a:ext cx="5281312" cy="3518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2513722" y="1171350"/>
            <a:ext cx="137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Plans</a:t>
            </a:r>
            <a:r>
              <a:rPr lang="hu-HU" sz="20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hu-HU" sz="20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0" t="6967" r="-1"/>
          <a:stretch/>
        </p:blipFill>
        <p:spPr>
          <a:xfrm>
            <a:off x="1399944" y="724110"/>
            <a:ext cx="3525361" cy="59871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5920" t="7834" r="12011" b="23750"/>
          <a:stretch/>
        </p:blipFill>
        <p:spPr>
          <a:xfrm>
            <a:off x="7118860" y="775119"/>
            <a:ext cx="4003527" cy="593612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731750" y="17500"/>
            <a:ext cx="675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statue of David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the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renovation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XXI.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century</a:t>
            </a:r>
            <a:endParaRPr lang="hu-H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73" y="1214910"/>
            <a:ext cx="5338967" cy="400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1907931" y="279854"/>
            <a:ext cx="8168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„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Those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who are crazy enough to think they can change the world usually do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hu-H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 - </a:t>
            </a: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Steve 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Jobs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FF77A8B8-FE0F-513D-67BB-5FD6820F5066}"/>
              </a:ext>
            </a:extLst>
          </p:cNvPr>
          <p:cNvSpPr txBox="1"/>
          <p:nvPr/>
        </p:nvSpPr>
        <p:spPr>
          <a:xfrm>
            <a:off x="933450" y="5323195"/>
            <a:ext cx="10726615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  <a:spcBef>
                <a:spcPts val="1800"/>
              </a:spcBef>
            </a:pPr>
            <a:r>
              <a:rPr lang="hu-HU" sz="28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</a:t>
            </a:r>
            <a:r>
              <a:rPr lang="hu-H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u-H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hu-H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attention</a:t>
            </a:r>
            <a:r>
              <a:rPr lang="hu-H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hu-HU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Szekeres Lilla</a:t>
            </a:r>
            <a:endParaRPr lang="hu-H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lilla.szekeres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me.gov.hu</a:t>
            </a:r>
            <a:r>
              <a:rPr lang="hu-H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endParaRPr lang="hu-HU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6574" y="1408309"/>
            <a:ext cx="5570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Secretariat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Focused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elite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competitive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hu-H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83310" y="2594005"/>
            <a:ext cx="4747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2016 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Government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Commission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development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promotion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cycling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recreation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hu-H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zalagnyíl lefelé 9"/>
          <p:cNvSpPr/>
          <p:nvPr/>
        </p:nvSpPr>
        <p:spPr>
          <a:xfrm rot="1520597">
            <a:off x="4822914" y="2660134"/>
            <a:ext cx="3566921" cy="1282637"/>
          </a:xfrm>
          <a:prstGeom prst="curvedDownArrow">
            <a:avLst>
              <a:gd name="adj1" fmla="val 8261"/>
              <a:gd name="adj2" fmla="val 50000"/>
              <a:gd name="adj3" fmla="val 2334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18508" y="446701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2022 </a:t>
            </a:r>
            <a:endParaRPr lang="hu-H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u-HU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  <a:r>
              <a:rPr lang="hu-HU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Secretariat</a:t>
            </a:r>
            <a:r>
              <a:rPr lang="hu-HU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Hungary </a:t>
            </a:r>
          </a:p>
          <a:p>
            <a:pPr algn="ctr"/>
            <a:r>
              <a:rPr lang="hu-HU" sz="20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hu-HU" sz="2000" dirty="0" err="1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</a:t>
            </a:r>
            <a:r>
              <a:rPr lang="hu-HU" sz="2000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000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recreational</a:t>
            </a:r>
            <a:r>
              <a:rPr lang="hu-HU" sz="2000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r>
              <a:rPr lang="hu-HU" sz="2000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hu-HU" sz="2000" dirty="0" err="1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2000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turism</a:t>
            </a:r>
            <a:r>
              <a:rPr lang="hu-HU" sz="2000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000" dirty="0" err="1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cycling</a:t>
            </a:r>
            <a:r>
              <a:rPr lang="hu-HU" sz="2000" dirty="0" smtClean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hu-HU" sz="20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669" y="487306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Secretariat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endParaRPr lang="hu-H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Focused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elite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competitive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921265" y="462857"/>
            <a:ext cx="337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HISTORY </a:t>
            </a:r>
            <a:endParaRPr lang="hu-H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90" y="1341120"/>
            <a:ext cx="9121220" cy="51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2">
            <a:extLst>
              <a:ext uri="{FF2B5EF4-FFF2-40B4-BE49-F238E27FC236}">
                <a16:creationId xmlns="" xmlns:a16="http://schemas.microsoft.com/office/drawing/2014/main" id="{CA8451AF-6E4F-A585-5846-BEA22AB2C076}"/>
              </a:ext>
            </a:extLst>
          </p:cNvPr>
          <p:cNvSpPr/>
          <p:nvPr/>
        </p:nvSpPr>
        <p:spPr>
          <a:xfrm>
            <a:off x="2354895" y="563241"/>
            <a:ext cx="11295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Hungarians</a:t>
            </a:r>
            <a:r>
              <a:rPr lang="hu-H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move</a:t>
            </a:r>
            <a:r>
              <a:rPr lang="hu-H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dramatically</a:t>
            </a:r>
            <a:r>
              <a:rPr lang="hu-H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little</a:t>
            </a:r>
            <a:r>
              <a:rPr lang="hu-H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hu-H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2" y="1853838"/>
            <a:ext cx="8649365" cy="4669945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79E5AC64-DFF3-61E2-F6CE-195DE924AEEF}"/>
              </a:ext>
            </a:extLst>
          </p:cNvPr>
          <p:cNvSpPr/>
          <p:nvPr/>
        </p:nvSpPr>
        <p:spPr>
          <a:xfrm>
            <a:off x="9026085" y="1492061"/>
            <a:ext cx="2431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Never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59%</a:t>
            </a:r>
          </a:p>
          <a:p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Rarely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15%</a:t>
            </a:r>
          </a:p>
          <a:p>
            <a:endParaRPr lang="hu-HU" sz="2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Total: 74% 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églalap 3">
            <a:extLst>
              <a:ext uri="{FF2B5EF4-FFF2-40B4-BE49-F238E27FC236}">
                <a16:creationId xmlns="" xmlns:a16="http://schemas.microsoft.com/office/drawing/2014/main" id="{014360E1-AF44-0F1F-2CD5-E688EEF588A3}"/>
              </a:ext>
            </a:extLst>
          </p:cNvPr>
          <p:cNvSpPr/>
          <p:nvPr/>
        </p:nvSpPr>
        <p:spPr>
          <a:xfrm>
            <a:off x="9139960" y="3819957"/>
            <a:ext cx="2431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i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2800" i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¾ </a:t>
            </a:r>
            <a:r>
              <a:rPr lang="hu-HU" sz="2800" i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hu-HU" sz="2800" i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800" i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i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population</a:t>
            </a:r>
            <a:r>
              <a:rPr lang="hu-HU" sz="2800" i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endParaRPr lang="hu-HU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E9641AFC-3746-356E-E387-A762F312D297}"/>
              </a:ext>
            </a:extLst>
          </p:cNvPr>
          <p:cNvSpPr txBox="1"/>
          <p:nvPr/>
        </p:nvSpPr>
        <p:spPr>
          <a:xfrm>
            <a:off x="2190043" y="385055"/>
            <a:ext cx="8161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lack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physical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activity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causes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13 000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mortalities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year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Hungary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Kép 1">
            <a:extLst>
              <a:ext uri="{FF2B5EF4-FFF2-40B4-BE49-F238E27FC236}">
                <a16:creationId xmlns="" xmlns:a16="http://schemas.microsoft.com/office/drawing/2014/main" id="{C18EE040-AF20-EE03-9C1C-9A57BD57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28" y="1632373"/>
            <a:ext cx="6389425" cy="479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4">
            <a:extLst>
              <a:ext uri="{FF2B5EF4-FFF2-40B4-BE49-F238E27FC236}">
                <a16:creationId xmlns="" xmlns:a16="http://schemas.microsoft.com/office/drawing/2014/main" id="{B8F393DA-96F0-0F8D-7F12-EF4887CC8B4A}"/>
              </a:ext>
            </a:extLst>
          </p:cNvPr>
          <p:cNvSpPr txBox="1"/>
          <p:nvPr/>
        </p:nvSpPr>
        <p:spPr>
          <a:xfrm>
            <a:off x="6970615" y="2294418"/>
            <a:ext cx="452257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9,7% of 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mortality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comes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sedentary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lifestyle</a:t>
            </a:r>
            <a:endParaRPr lang="hu-HU" sz="2800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Approx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37 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persons</a:t>
            </a:r>
            <a:r>
              <a:rPr lang="hu-HU" sz="28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hu-HU" sz="28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</a:t>
            </a:r>
            <a:endParaRPr lang="hu-HU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98077" y="2410690"/>
            <a:ext cx="115970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Physical</a:t>
            </a:r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activity</a:t>
            </a:r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is </a:t>
            </a:r>
            <a:r>
              <a:rPr lang="hu-H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solution</a:t>
            </a:r>
            <a:r>
              <a:rPr lang="hu-H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28071" y="-142187"/>
            <a:ext cx="4382165" cy="82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Our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programs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hu-H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8191" y="1676322"/>
            <a:ext cx="1159705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lnSpc>
                <a:spcPct val="150000"/>
              </a:lnSpc>
              <a:buFontTx/>
              <a:buChar char="-"/>
            </a:pP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Cycling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parks</a:t>
            </a:r>
            <a:endParaRPr lang="hu-H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>
              <a:lnSpc>
                <a:spcPct val="150000"/>
              </a:lnSpc>
              <a:buFontTx/>
              <a:buChar char="-"/>
            </a:pP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Skatepark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</a:t>
            </a:r>
          </a:p>
          <a:p>
            <a:pPr marL="685800" lvl="0" indent="-685800">
              <a:lnSpc>
                <a:spcPct val="150000"/>
              </a:lnSpc>
              <a:buFontTx/>
              <a:buChar char="-"/>
            </a:pP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hu-HU" sz="20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hu-H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course</a:t>
            </a:r>
            <a:r>
              <a:rPr lang="hu-H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</a:t>
            </a: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hu-HU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Building and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repairing</a:t>
            </a:r>
            <a:endParaRPr lang="hu-HU" sz="2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indoor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climbing</a:t>
            </a:r>
            <a:r>
              <a:rPr lang="hu-HU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rooms</a:t>
            </a:r>
            <a:endParaRPr lang="hu-HU" sz="2000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school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trips</a:t>
            </a:r>
            <a:endParaRPr lang="hu-HU" sz="2000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Installation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orienteering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fields</a:t>
            </a:r>
            <a:endParaRPr lang="hu-HU" sz="2000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PET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Cup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schoolers</a:t>
            </a:r>
            <a:endParaRPr lang="hu-HU" sz="2000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Adventure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Camps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hiking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cycling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rowing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pilgrim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 </a:t>
            </a:r>
            <a:endParaRPr lang="hu-HU" sz="2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endParaRPr lang="hu-HU" sz="4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>
              <a:lnSpc>
                <a:spcPct val="150000"/>
              </a:lnSpc>
              <a:buFontTx/>
              <a:buChar char="-"/>
            </a:pPr>
            <a:endParaRPr lang="hu-HU" sz="4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>
              <a:lnSpc>
                <a:spcPct val="150000"/>
              </a:lnSpc>
              <a:buFontTx/>
              <a:buChar char="-"/>
            </a:pPr>
            <a:endParaRPr lang="hu-HU" sz="4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1D9109DB-DBA2-C26F-64EE-05A18D935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763" y="106453"/>
            <a:ext cx="3742242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21" y="4850429"/>
            <a:ext cx="3444724" cy="1937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95" y="2262689"/>
            <a:ext cx="3664777" cy="244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57" y="774216"/>
            <a:ext cx="3390864" cy="246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38" y="3361508"/>
            <a:ext cx="3151483" cy="210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21" y="173616"/>
            <a:ext cx="3429479" cy="660174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E3712D57-3B03-EB62-0378-84CAF8A11645}"/>
              </a:ext>
            </a:extLst>
          </p:cNvPr>
          <p:cNvSpPr/>
          <p:nvPr/>
        </p:nvSpPr>
        <p:spPr>
          <a:xfrm>
            <a:off x="2634663" y="334221"/>
            <a:ext cx="5730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Million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steps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life &amp;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school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hu-H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weeks</a:t>
            </a:r>
            <a:r>
              <a:rPr lang="hu-H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églalap 6">
            <a:extLst>
              <a:ext uri="{FF2B5EF4-FFF2-40B4-BE49-F238E27FC236}">
                <a16:creationId xmlns="" xmlns:a16="http://schemas.microsoft.com/office/drawing/2014/main" id="{E2A4C621-76A2-B86E-010F-63E5D0EA6628}"/>
              </a:ext>
            </a:extLst>
          </p:cNvPr>
          <p:cNvSpPr/>
          <p:nvPr/>
        </p:nvSpPr>
        <p:spPr>
          <a:xfrm>
            <a:off x="563503" y="2171207"/>
            <a:ext cx="4751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Anybody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</a:t>
            </a:r>
            <a:r>
              <a:rPr lang="hu-HU" sz="20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 </a:t>
            </a:r>
            <a:r>
              <a:rPr lang="hu-HU" sz="20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involved</a:t>
            </a:r>
            <a:endParaRPr lang="hu-HU" sz="2000" dirty="0" smtClea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hu-HU" sz="2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hu-HU" sz="2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New </a:t>
            </a:r>
            <a:r>
              <a:rPr lang="hu-HU" sz="2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element</a:t>
            </a:r>
            <a:r>
              <a:rPr lang="hu-HU" sz="2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The </a:t>
            </a:r>
            <a:r>
              <a:rPr lang="hu-HU" sz="2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Elderly</a:t>
            </a:r>
            <a:r>
              <a:rPr lang="hu-HU" sz="2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7" name="Group 25">
            <a:extLst>
              <a:ext uri="{FF2B5EF4-FFF2-40B4-BE49-F238E27FC236}">
                <a16:creationId xmlns="" xmlns:a16="http://schemas.microsoft.com/office/drawing/2014/main" id="{24B726E7-8974-285C-8383-57974830630E}"/>
              </a:ext>
            </a:extLst>
          </p:cNvPr>
          <p:cNvGrpSpPr/>
          <p:nvPr/>
        </p:nvGrpSpPr>
        <p:grpSpPr>
          <a:xfrm>
            <a:off x="1570752" y="5675499"/>
            <a:ext cx="6182372" cy="1160260"/>
            <a:chOff x="3760538" y="4508544"/>
            <a:chExt cx="4800076" cy="1390101"/>
          </a:xfrm>
        </p:grpSpPr>
        <p:sp>
          <p:nvSpPr>
            <p:cNvPr id="8" name="Téglalap 9">
              <a:extLst>
                <a:ext uri="{FF2B5EF4-FFF2-40B4-BE49-F238E27FC236}">
                  <a16:creationId xmlns="" xmlns:a16="http://schemas.microsoft.com/office/drawing/2014/main" id="{92B3A230-FE51-0C67-7D44-BCFE59D21AF0}"/>
                </a:ext>
              </a:extLst>
            </p:cNvPr>
            <p:cNvSpPr/>
            <p:nvPr/>
          </p:nvSpPr>
          <p:spPr>
            <a:xfrm>
              <a:off x="3760538" y="5463901"/>
              <a:ext cx="4477767" cy="434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hu-H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: Rounded Corners 24">
              <a:extLst>
                <a:ext uri="{FF2B5EF4-FFF2-40B4-BE49-F238E27FC236}">
                  <a16:creationId xmlns="" xmlns:a16="http://schemas.microsoft.com/office/drawing/2014/main" id="{3245F31E-1A43-5E97-CEE1-BAE1DE3E760C}"/>
                </a:ext>
              </a:extLst>
            </p:cNvPr>
            <p:cNvSpPr/>
            <p:nvPr/>
          </p:nvSpPr>
          <p:spPr>
            <a:xfrm>
              <a:off x="4748570" y="4508544"/>
              <a:ext cx="3812044" cy="72390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églalap 9"/>
          <p:cNvSpPr/>
          <p:nvPr/>
        </p:nvSpPr>
        <p:spPr>
          <a:xfrm>
            <a:off x="2939463" y="5746770"/>
            <a:ext cx="471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Currently</a:t>
            </a:r>
            <a:r>
              <a:rPr lang="hu-HU" sz="2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322 000 </a:t>
            </a:r>
            <a:r>
              <a:rPr lang="hu-HU" sz="2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participants</a:t>
            </a:r>
            <a:endParaRPr lang="hu-H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64" y="2307420"/>
            <a:ext cx="4624272" cy="27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="" xmlns:a16="http://schemas.microsoft.com/office/drawing/2014/main" id="{FF77A8B8-FE0F-513D-67BB-5FD6820F5066}"/>
              </a:ext>
            </a:extLst>
          </p:cNvPr>
          <p:cNvSpPr txBox="1"/>
          <p:nvPr/>
        </p:nvSpPr>
        <p:spPr>
          <a:xfrm>
            <a:off x="2717701" y="609785"/>
            <a:ext cx="722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</a:t>
            </a:r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hu-HU" sz="32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Lifestyle</a:t>
            </a:r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Strategy</a:t>
            </a:r>
            <a:r>
              <a:rPr lang="hu-HU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églalap 1">
            <a:extLst>
              <a:ext uri="{FF2B5EF4-FFF2-40B4-BE49-F238E27FC236}">
                <a16:creationId xmlns="" xmlns:a16="http://schemas.microsoft.com/office/drawing/2014/main" id="{3376E9F9-CA03-066A-3EF6-7E49B46B3C1F}"/>
              </a:ext>
            </a:extLst>
          </p:cNvPr>
          <p:cNvSpPr/>
          <p:nvPr/>
        </p:nvSpPr>
        <p:spPr>
          <a:xfrm>
            <a:off x="964348" y="1976028"/>
            <a:ext cx="7293330" cy="273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400"/>
              </a:lnSpc>
              <a:spcBef>
                <a:spcPts val="1800"/>
              </a:spcBef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Secretariat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Hungary +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Hungarian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University of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Sports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Sciences</a:t>
            </a:r>
            <a:endParaRPr lang="hu-HU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ts val="3400"/>
              </a:lnSpc>
              <a:spcBef>
                <a:spcPts val="1800"/>
              </a:spcBef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Preparation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professional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consultations</a:t>
            </a:r>
            <a:endParaRPr lang="hu-HU" sz="24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ts val="3400"/>
              </a:lnSpc>
              <a:spcBef>
                <a:spcPts val="1800"/>
              </a:spcBef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Areas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intervention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workplace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children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healthcare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elderly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disadvantaged</a:t>
            </a:r>
            <a:r>
              <a:rPr lang="hu-H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etc.) </a:t>
            </a:r>
          </a:p>
        </p:txBody>
      </p:sp>
      <p:pic>
        <p:nvPicPr>
          <p:cNvPr id="5" name="Picture 2" descr="Monspart Sarolta-interjú | nlc">
            <a:extLst>
              <a:ext uri="{FF2B5EF4-FFF2-40B4-BE49-F238E27FC236}">
                <a16:creationId xmlns="" xmlns:a16="http://schemas.microsoft.com/office/drawing/2014/main" id="{C44D7703-AD30-5CB5-C27C-F58307079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6334" y="4171552"/>
            <a:ext cx="2573720" cy="242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Szövegdoboz 2">
            <a:extLst>
              <a:ext uri="{FF2B5EF4-FFF2-40B4-BE49-F238E27FC236}">
                <a16:creationId xmlns="" xmlns:a16="http://schemas.microsoft.com/office/drawing/2014/main" id="{BABC1EF2-B2DB-8C2F-5EF3-F3989DCDFC53}"/>
              </a:ext>
            </a:extLst>
          </p:cNvPr>
          <p:cNvSpPr txBox="1"/>
          <p:nvPr/>
        </p:nvSpPr>
        <p:spPr>
          <a:xfrm>
            <a:off x="8354389" y="2100257"/>
            <a:ext cx="38376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hu-HU" b="1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Monspart</a:t>
            </a:r>
            <a:r>
              <a:rPr lang="hu-HU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Sarolta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World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Champion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orienteering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Hungarian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Champion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cross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counrty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skiing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woman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Europe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who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marathon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u-HU" sz="16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hu-HU" sz="16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hours</a:t>
            </a:r>
            <a:endParaRPr lang="hu-HU" sz="16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tív Magyarország ppt template">
  <a:themeElements>
    <a:clrScheme name="2. egyéni séma">
      <a:dk1>
        <a:srgbClr val="055778"/>
      </a:dk1>
      <a:lt1>
        <a:srgbClr val="FFFFFF"/>
      </a:lt1>
      <a:dk2>
        <a:srgbClr val="055778"/>
      </a:dk2>
      <a:lt2>
        <a:srgbClr val="FFFFFF"/>
      </a:lt2>
      <a:accent1>
        <a:srgbClr val="F04A40"/>
      </a:accent1>
      <a:accent2>
        <a:srgbClr val="4ACC59"/>
      </a:accent2>
      <a:accent3>
        <a:srgbClr val="00B0F0"/>
      </a:accent3>
      <a:accent4>
        <a:srgbClr val="FFB829"/>
      </a:accent4>
      <a:accent5>
        <a:srgbClr val="A34A96"/>
      </a:accent5>
      <a:accent6>
        <a:srgbClr val="FF7A3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tív Magyarország ppt template" id="{32EF06C0-F1DC-40E3-A58B-14846AD35C8E}" vid="{5DCF234C-30BB-4809-93D3-9CA4ED8220C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Aktív Magyarország ppt template</Template>
  <TotalTime>5354</TotalTime>
  <Words>440</Words>
  <Application>Microsoft Office PowerPoint</Application>
  <PresentationFormat>Szélesvásznú</PresentationFormat>
  <Paragraphs>81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Nunito Black</vt:lpstr>
      <vt:lpstr>Wingdings</vt:lpstr>
      <vt:lpstr>Aktív Magyarország ppt template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Petényi Mirkó</dc:creator>
  <cp:lastModifiedBy>Szekeres Lilla</cp:lastModifiedBy>
  <cp:revision>227</cp:revision>
  <dcterms:created xsi:type="dcterms:W3CDTF">2020-11-30T15:53:07Z</dcterms:created>
  <dcterms:modified xsi:type="dcterms:W3CDTF">2023-10-18T13:13:42Z</dcterms:modified>
</cp:coreProperties>
</file>